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303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18.11.2020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British homes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5th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detached house /dɪ</a:t>
            </a:r>
            <a:r>
              <a:rPr lang="en-US" dirty="0"/>
              <a:t>ˈ</a:t>
            </a:r>
            <a:r>
              <a:rPr lang="en-US" dirty="0" smtClean="0"/>
              <a:t>tætʃt haʊs/ </a:t>
            </a:r>
            <a:r>
              <a:rPr lang="bg-BG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1800" dirty="0" smtClean="0">
                <a:solidFill>
                  <a:srgbClr val="333333"/>
                </a:solidFill>
                <a:latin typeface="Source Sans Pro"/>
              </a:rPr>
              <a:t>not </a:t>
            </a:r>
            <a:r>
              <a:rPr lang="en-US" sz="1800" dirty="0">
                <a:solidFill>
                  <a:srgbClr val="333333"/>
                </a:solidFill>
                <a:latin typeface="Source Sans Pro"/>
              </a:rPr>
              <a:t>joined to another house on either side</a:t>
            </a:r>
            <a:endParaRPr lang="bg-BG" sz="1800" dirty="0"/>
          </a:p>
        </p:txBody>
      </p:sp>
      <p:pic>
        <p:nvPicPr>
          <p:cNvPr id="1026" name="Picture 2" descr="Architecture, Family House, Front Yard, Garage, H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1825625"/>
            <a:ext cx="5012029" cy="344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92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semi-detached house</a:t>
            </a:r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ˌsemi dɪˈ</a:t>
            </a:r>
            <a:r>
              <a:rPr lang="en-US" dirty="0" smtClean="0"/>
              <a:t>tætʃt haʊs/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Source Sans Pro"/>
              </a:rPr>
              <a:t> </a:t>
            </a:r>
            <a:r>
              <a:rPr lang="en-US" sz="1800" dirty="0">
                <a:solidFill>
                  <a:srgbClr val="333333"/>
                </a:solidFill>
                <a:latin typeface="Source Sans Pro"/>
              </a:rPr>
              <a:t>joined to another house by a wall on one side </a:t>
            </a:r>
            <a:r>
              <a:rPr lang="en-US" sz="1800" dirty="0" smtClean="0">
                <a:solidFill>
                  <a:srgbClr val="333333"/>
                </a:solidFill>
                <a:latin typeface="Source Sans Pro"/>
              </a:rPr>
              <a:t> that </a:t>
            </a:r>
            <a:r>
              <a:rPr lang="en-US" sz="1800" dirty="0">
                <a:solidFill>
                  <a:srgbClr val="333333"/>
                </a:solidFill>
                <a:latin typeface="Source Sans Pro"/>
              </a:rPr>
              <a:t>is shared</a:t>
            </a:r>
            <a:endParaRPr lang="bg-BG" sz="1800" dirty="0"/>
          </a:p>
        </p:txBody>
      </p:sp>
      <p:pic>
        <p:nvPicPr>
          <p:cNvPr id="2050" name="Picture 2" descr="House, Building, Home, Residential, Construc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109" y="1928656"/>
            <a:ext cx="5083936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05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terraced </a:t>
            </a:r>
            <a:r>
              <a:rPr lang="en-US" dirty="0"/>
              <a:t>/ˈterəst/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>
                <a:latin typeface="Source Sans Pro"/>
              </a:rPr>
              <a:t>used to describe houses that form part of a </a:t>
            </a:r>
            <a:r>
              <a:rPr lang="en-US" sz="1800" dirty="0">
                <a:latin typeface="inherit"/>
              </a:rPr>
              <a:t>terrace</a:t>
            </a:r>
            <a:r>
              <a:rPr lang="en-US" sz="1800" dirty="0">
                <a:latin typeface="Source Sans Pro"/>
              </a:rPr>
              <a:t>, or streets with houses in </a:t>
            </a:r>
            <a:r>
              <a:rPr lang="en-US" sz="1800" dirty="0">
                <a:latin typeface="inherit"/>
              </a:rPr>
              <a:t>terraces</a:t>
            </a:r>
            <a:endParaRPr lang="bg-BG" sz="1800" dirty="0" smtClean="0"/>
          </a:p>
        </p:txBody>
      </p:sp>
      <p:pic>
        <p:nvPicPr>
          <p:cNvPr id="3074" name="Picture 2" descr="Sweden, Building, House, Architecture, Sk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5625"/>
            <a:ext cx="5181600" cy="336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5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block of flats </a:t>
            </a:r>
            <a:r>
              <a:rPr lang="en-US" dirty="0"/>
              <a:t>/</a:t>
            </a:r>
            <a:r>
              <a:rPr lang="en-US" dirty="0" smtClean="0"/>
              <a:t>blɒk əv flæts/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098" name="Picture 2" descr="Skyscraper, Gate, Balcony, Gelsenkirch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501" y="1957519"/>
            <a:ext cx="5181600" cy="344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95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 the new words.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Textbook – ex.9/p.35.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1918270"/>
            <a:ext cx="3953814" cy="306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516</TotalTime>
  <Words>72</Words>
  <Application>Microsoft Office PowerPoint</Application>
  <PresentationFormat>Широк екран</PresentationFormat>
  <Paragraphs>13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inherit</vt:lpstr>
      <vt:lpstr>Source Sans Pro</vt:lpstr>
      <vt:lpstr>Office тема</vt:lpstr>
      <vt:lpstr>British homes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83</cp:revision>
  <dcterms:created xsi:type="dcterms:W3CDTF">2020-05-14T12:20:50Z</dcterms:created>
  <dcterms:modified xsi:type="dcterms:W3CDTF">2020-11-18T07:14:48Z</dcterms:modified>
</cp:coreProperties>
</file>