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2" r:id="rId4"/>
    <p:sldId id="310" r:id="rId5"/>
    <p:sldId id="315" r:id="rId6"/>
    <p:sldId id="313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2.1.2021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Unit 5 – Do you like her?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039414"/>
            <a:ext cx="9144000" cy="1655762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English lesson for the 5th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Workbook – pages 36 - 37 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97894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21733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Simple with he,she,it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work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as a vet.</a:t>
            </a:r>
          </a:p>
          <a:p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doesn`t</a:t>
            </a:r>
            <a:r>
              <a:rPr lang="en-US" dirty="0" smtClean="0"/>
              <a:t> work here.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he work in this office?</a:t>
            </a:r>
          </a:p>
          <a:p>
            <a:r>
              <a:rPr lang="en-US" dirty="0" smtClean="0"/>
              <a:t>Yes, he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. / No, he </a:t>
            </a:r>
            <a:r>
              <a:rPr lang="en-US" dirty="0" smtClean="0">
                <a:solidFill>
                  <a:srgbClr val="FF0000"/>
                </a:solidFill>
              </a:rPr>
              <a:t>doesn`t</a:t>
            </a:r>
            <a:r>
              <a:rPr lang="en-US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48228" y="1825625"/>
            <a:ext cx="218255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33045" cy="1226668"/>
          </a:xfrm>
        </p:spPr>
        <p:txBody>
          <a:bodyPr/>
          <a:lstStyle/>
          <a:p>
            <a:r>
              <a:rPr lang="en-US" dirty="0" smtClean="0"/>
              <a:t>Pages 52 - 53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82" y="2197894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17077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of opinion – textbook – page 141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awful /ˈɔːfəl/  </a:t>
            </a:r>
            <a:r>
              <a:rPr lang="bg-BG" dirty="0"/>
              <a:t>ужасен </a:t>
            </a:r>
            <a:endParaRPr lang="en-US" dirty="0" smtClean="0"/>
          </a:p>
          <a:p>
            <a:r>
              <a:rPr lang="en-US" dirty="0" smtClean="0"/>
              <a:t>bad </a:t>
            </a:r>
            <a:r>
              <a:rPr lang="en-US" dirty="0"/>
              <a:t>/bæd/ </a:t>
            </a:r>
            <a:r>
              <a:rPr lang="bg-BG" dirty="0"/>
              <a:t>лош </a:t>
            </a:r>
            <a:endParaRPr lang="en-US" dirty="0" smtClean="0"/>
          </a:p>
          <a:p>
            <a:r>
              <a:rPr lang="en-US" dirty="0" smtClean="0"/>
              <a:t>boring </a:t>
            </a:r>
            <a:r>
              <a:rPr lang="en-US" dirty="0"/>
              <a:t>/ˈbɔːrɪŋ/ </a:t>
            </a:r>
            <a:r>
              <a:rPr lang="bg-BG" dirty="0"/>
              <a:t>скучен </a:t>
            </a:r>
            <a:endParaRPr lang="en-US" dirty="0" smtClean="0"/>
          </a:p>
          <a:p>
            <a:r>
              <a:rPr lang="en-US" dirty="0" smtClean="0"/>
              <a:t>brilliant </a:t>
            </a:r>
            <a:r>
              <a:rPr lang="en-US" dirty="0"/>
              <a:t>/ˈbrɪljənt/ </a:t>
            </a:r>
            <a:r>
              <a:rPr lang="bg-BG" dirty="0"/>
              <a:t>превъзходен, брилянтен </a:t>
            </a:r>
            <a:endParaRPr lang="en-US" dirty="0" smtClean="0"/>
          </a:p>
          <a:p>
            <a:r>
              <a:rPr lang="en-US" dirty="0" smtClean="0"/>
              <a:t>cool </a:t>
            </a:r>
            <a:r>
              <a:rPr lang="en-US" dirty="0"/>
              <a:t>/kuːl/ </a:t>
            </a:r>
            <a:r>
              <a:rPr lang="bg-BG" dirty="0"/>
              <a:t>готин, як </a:t>
            </a:r>
            <a:endParaRPr lang="en-US" dirty="0" smtClean="0"/>
          </a:p>
          <a:p>
            <a:r>
              <a:rPr lang="en-US" dirty="0" smtClean="0"/>
              <a:t>fantastic </a:t>
            </a:r>
            <a:r>
              <a:rPr lang="en-US" dirty="0"/>
              <a:t>/fænˈtæstɪk/ </a:t>
            </a:r>
            <a:r>
              <a:rPr lang="bg-BG" dirty="0"/>
              <a:t>фантастичен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797890"/>
          </a:xfrm>
        </p:spPr>
        <p:txBody>
          <a:bodyPr/>
          <a:lstStyle/>
          <a:p>
            <a:r>
              <a:rPr lang="en-US" dirty="0"/>
              <a:t>funny /ˈfʌni/ </a:t>
            </a:r>
            <a:r>
              <a:rPr lang="bg-BG" dirty="0"/>
              <a:t>забавен, </a:t>
            </a:r>
            <a:r>
              <a:rPr lang="bg-BG" dirty="0" smtClean="0"/>
              <a:t>смешен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/>
              <a:t>good /ɡʊd/ </a:t>
            </a:r>
            <a:r>
              <a:rPr lang="bg-BG" dirty="0"/>
              <a:t>добър </a:t>
            </a:r>
            <a:endParaRPr lang="en-US" dirty="0" smtClean="0"/>
          </a:p>
          <a:p>
            <a:r>
              <a:rPr lang="en-US" dirty="0" smtClean="0"/>
              <a:t>great </a:t>
            </a:r>
            <a:r>
              <a:rPr lang="en-US" dirty="0"/>
              <a:t>/greɪt/ </a:t>
            </a:r>
            <a:r>
              <a:rPr lang="bg-BG" dirty="0"/>
              <a:t>страхотен, </a:t>
            </a:r>
            <a:r>
              <a:rPr lang="bg-BG" dirty="0" smtClean="0"/>
              <a:t>велик</a:t>
            </a:r>
            <a:endParaRPr lang="en-US" dirty="0" smtClean="0"/>
          </a:p>
          <a:p>
            <a:r>
              <a:rPr lang="bg-BG" dirty="0" smtClean="0"/>
              <a:t> </a:t>
            </a:r>
            <a:r>
              <a:rPr lang="en-US" dirty="0"/>
              <a:t>terrible /ˈ</a:t>
            </a:r>
            <a:r>
              <a:rPr lang="en-US" dirty="0" smtClean="0"/>
              <a:t>terəbəl/ </a:t>
            </a:r>
            <a:r>
              <a:rPr lang="bg-BG" dirty="0" smtClean="0"/>
              <a:t>отвратителен </a:t>
            </a:r>
            <a:endParaRPr lang="en-US" dirty="0" smtClean="0"/>
          </a:p>
          <a:p>
            <a:r>
              <a:rPr lang="en-US" dirty="0" smtClean="0"/>
              <a:t>weird </a:t>
            </a:r>
            <a:r>
              <a:rPr lang="en-US" dirty="0"/>
              <a:t>/wɪəd/ </a:t>
            </a:r>
            <a:r>
              <a:rPr lang="bg-BG" dirty="0"/>
              <a:t>странен</a:t>
            </a:r>
          </a:p>
        </p:txBody>
      </p:sp>
      <p:pic>
        <p:nvPicPr>
          <p:cNvPr id="5" name="Контейнер за съдържание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108" y="4489473"/>
            <a:ext cx="2476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Exercise the new words.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14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860</TotalTime>
  <Words>87</Words>
  <Application>Microsoft Office PowerPoint</Application>
  <PresentationFormat>Широк екран</PresentationFormat>
  <Paragraphs>26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тема</vt:lpstr>
      <vt:lpstr>Unit 5 – Do you like her?</vt:lpstr>
      <vt:lpstr>Let`s check the homework</vt:lpstr>
      <vt:lpstr>Present Simple with he,she,it</vt:lpstr>
      <vt:lpstr>Textbook</vt:lpstr>
      <vt:lpstr>Adjectives of opinion – textbook – page 141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167</cp:revision>
  <dcterms:created xsi:type="dcterms:W3CDTF">2020-05-14T12:20:50Z</dcterms:created>
  <dcterms:modified xsi:type="dcterms:W3CDTF">2021-01-02T17:44:22Z</dcterms:modified>
</cp:coreProperties>
</file>