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305" r:id="rId4"/>
    <p:sldId id="306" r:id="rId5"/>
    <p:sldId id="303" r:id="rId6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25.11.2020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271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25.11.2020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188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25.11.2020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311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25.11.2020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244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25.11.2020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975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25.11.2020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7810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25.11.2020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991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25.11.2020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158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25.11.2020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05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25.11.2020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1176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25.11.2020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060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3EE93-14C9-42CE-9CFE-AD38304F54AA}" type="datetimeFigureOut">
              <a:rPr lang="bg-BG" smtClean="0"/>
              <a:t>25.11.2020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235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07583"/>
            <a:ext cx="9144000" cy="1931831"/>
          </a:xfrm>
        </p:spPr>
        <p:txBody>
          <a:bodyPr/>
          <a:lstStyle/>
          <a:p>
            <a:r>
              <a:rPr lang="en-US" dirty="0" smtClean="0"/>
              <a:t>Have you got </a:t>
            </a:r>
            <a:r>
              <a:rPr lang="en-US" smtClean="0"/>
              <a:t>a </a:t>
            </a:r>
            <a:r>
              <a:rPr lang="en-US" smtClean="0"/>
              <a:t>big </a:t>
            </a:r>
            <a:r>
              <a:rPr lang="en-US" dirty="0" smtClean="0"/>
              <a:t>family?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435909"/>
            <a:ext cx="9144000" cy="1655762"/>
          </a:xfrm>
        </p:spPr>
        <p:txBody>
          <a:bodyPr/>
          <a:lstStyle/>
          <a:p>
            <a:r>
              <a:rPr lang="en-US" dirty="0" smtClean="0"/>
              <a:t>    English lesson for the 5th grade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158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Let`s check the homework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Textbook – page 37/ex.4,5,6,7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620" y="1825626"/>
            <a:ext cx="3618963" cy="309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87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words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family words do you know?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37349" y="2003056"/>
            <a:ext cx="518160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46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words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423607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ife </a:t>
            </a:r>
            <a:r>
              <a:rPr lang="en-US" dirty="0"/>
              <a:t>/waɪf</a:t>
            </a:r>
            <a:r>
              <a:rPr lang="en-US" dirty="0" smtClean="0"/>
              <a:t>/</a:t>
            </a:r>
            <a:endParaRPr lang="bg-BG" dirty="0" smtClean="0"/>
          </a:p>
          <a:p>
            <a:pPr marL="0" indent="0">
              <a:buNone/>
            </a:pPr>
            <a:r>
              <a:rPr lang="en-US" dirty="0"/>
              <a:t>h</a:t>
            </a:r>
            <a:r>
              <a:rPr lang="en-US" dirty="0" smtClean="0"/>
              <a:t>usband  </a:t>
            </a:r>
            <a:r>
              <a:rPr lang="en-US" dirty="0"/>
              <a:t>/ˈhʌzbənd</a:t>
            </a:r>
            <a:r>
              <a:rPr lang="en-US" dirty="0" smtClean="0"/>
              <a:t>/</a:t>
            </a:r>
            <a:endParaRPr lang="bg-BG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ousin </a:t>
            </a:r>
            <a:r>
              <a:rPr lang="en-US" dirty="0"/>
              <a:t>/ˈkʌzn</a:t>
            </a:r>
            <a:r>
              <a:rPr lang="en-US" dirty="0" smtClean="0"/>
              <a:t>/</a:t>
            </a:r>
            <a:endParaRPr lang="bg-BG" dirty="0" smtClean="0"/>
          </a:p>
          <a:p>
            <a:pPr marL="0" indent="0">
              <a:buNone/>
            </a:pPr>
            <a:r>
              <a:rPr lang="en-US" dirty="0" smtClean="0"/>
              <a:t>niece </a:t>
            </a:r>
            <a:r>
              <a:rPr lang="en-US" dirty="0"/>
              <a:t>/niːs/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n</a:t>
            </a:r>
            <a:r>
              <a:rPr lang="en-US" dirty="0" smtClean="0"/>
              <a:t>ephew </a:t>
            </a:r>
            <a:r>
              <a:rPr lang="en-US" dirty="0"/>
              <a:t>/ˈnefjuː</a:t>
            </a:r>
            <a:r>
              <a:rPr lang="en-US" dirty="0" smtClean="0"/>
              <a:t>/</a:t>
            </a:r>
            <a:endParaRPr lang="bg-BG" dirty="0" smtClean="0"/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tepmother </a:t>
            </a:r>
            <a:r>
              <a:rPr lang="en-US" dirty="0"/>
              <a:t>/ˈstepmʌðə(r)/</a:t>
            </a:r>
            <a:endParaRPr lang="bg-BG" dirty="0" smtClean="0"/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tepfather </a:t>
            </a:r>
            <a:r>
              <a:rPr lang="en-US" dirty="0"/>
              <a:t>/ˈstepfɑːðə(r)/</a:t>
            </a:r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512158" y="1825625"/>
            <a:ext cx="3884051" cy="4351338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съпруга</a:t>
            </a:r>
          </a:p>
          <a:p>
            <a:pPr marL="0" indent="0">
              <a:buNone/>
            </a:pPr>
            <a:r>
              <a:rPr lang="bg-BG" dirty="0" smtClean="0"/>
              <a:t>съпруг</a:t>
            </a:r>
            <a:endParaRPr lang="en-US" dirty="0" smtClean="0"/>
          </a:p>
          <a:p>
            <a:pPr marL="0" indent="0">
              <a:buNone/>
            </a:pPr>
            <a:r>
              <a:rPr lang="bg-BG" dirty="0" smtClean="0"/>
              <a:t>братовчед, братовчедка</a:t>
            </a:r>
          </a:p>
          <a:p>
            <a:pPr marL="0" indent="0">
              <a:buNone/>
            </a:pPr>
            <a:r>
              <a:rPr lang="bg-BG" dirty="0" smtClean="0"/>
              <a:t>племенница</a:t>
            </a:r>
          </a:p>
          <a:p>
            <a:pPr marL="0" indent="0">
              <a:buNone/>
            </a:pPr>
            <a:r>
              <a:rPr lang="bg-BG" dirty="0" smtClean="0"/>
              <a:t>племенник</a:t>
            </a:r>
          </a:p>
          <a:p>
            <a:pPr marL="0" indent="0">
              <a:buNone/>
            </a:pPr>
            <a:r>
              <a:rPr lang="bg-BG" dirty="0" smtClean="0"/>
              <a:t>Втора майка</a:t>
            </a:r>
          </a:p>
          <a:p>
            <a:pPr marL="0" indent="0">
              <a:buNone/>
            </a:pPr>
            <a:r>
              <a:rPr lang="bg-BG" smtClean="0"/>
              <a:t>Втори баща</a:t>
            </a:r>
            <a:endParaRPr lang="en-US" dirty="0" smtClean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601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Textbook – page 39 / ex. 9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Draw your family tree and write a short description of your family.</a:t>
            </a:r>
            <a:endParaRPr lang="bg-BG" dirty="0"/>
          </a:p>
        </p:txBody>
      </p:sp>
      <p:pic>
        <p:nvPicPr>
          <p:cNvPr id="1026" name="Picture 2" descr="Tree, Family, Education, Frame, Dn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439" y="1825625"/>
            <a:ext cx="3078051" cy="3055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02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557</TotalTime>
  <Words>99</Words>
  <Application>Microsoft Office PowerPoint</Application>
  <PresentationFormat>Широк екран</PresentationFormat>
  <Paragraphs>24</Paragraphs>
  <Slides>5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тема</vt:lpstr>
      <vt:lpstr>Have you got a big family?</vt:lpstr>
      <vt:lpstr>Let`s check the homework</vt:lpstr>
      <vt:lpstr>Family words</vt:lpstr>
      <vt:lpstr>New words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I`m going to record an album</dc:title>
  <dc:creator>popova</dc:creator>
  <cp:lastModifiedBy>popova</cp:lastModifiedBy>
  <cp:revision>95</cp:revision>
  <dcterms:created xsi:type="dcterms:W3CDTF">2020-05-14T12:20:50Z</dcterms:created>
  <dcterms:modified xsi:type="dcterms:W3CDTF">2020-11-25T07:55:58Z</dcterms:modified>
</cp:coreProperties>
</file>