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311" r:id="rId4"/>
    <p:sldId id="310" r:id="rId5"/>
    <p:sldId id="312" r:id="rId6"/>
    <p:sldId id="313" r:id="rId7"/>
    <p:sldId id="303" r:id="rId8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271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188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311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244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975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2.12.2020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7810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2.12.2020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991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2.12.2020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158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2.12.2020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05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2.12.2020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1176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2.12.2020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060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3EE93-14C9-42CE-9CFE-AD38304F54AA}" type="datetimeFigureOut">
              <a:rPr lang="bg-BG" smtClean="0"/>
              <a:t>2.12.2020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235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07583"/>
            <a:ext cx="9144000" cy="1931831"/>
          </a:xfrm>
        </p:spPr>
        <p:txBody>
          <a:bodyPr/>
          <a:lstStyle/>
          <a:p>
            <a:r>
              <a:rPr lang="en-US" dirty="0" smtClean="0"/>
              <a:t>Famous monuments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435909"/>
            <a:ext cx="9144000" cy="1655762"/>
          </a:xfrm>
        </p:spPr>
        <p:txBody>
          <a:bodyPr/>
          <a:lstStyle/>
          <a:p>
            <a:r>
              <a:rPr lang="en-US" dirty="0" smtClean="0"/>
              <a:t>    English lesson for the 6th grade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158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Let`s check the homework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287592" cy="31937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Workbook – page 21</a:t>
            </a:r>
          </a:p>
          <a:p>
            <a:pPr marL="0" indent="0">
              <a:buNone/>
            </a:pPr>
            <a:r>
              <a:rPr lang="en-US" dirty="0"/>
              <a:t>Textbook – page 123/ex.1 and 2</a:t>
            </a:r>
          </a:p>
          <a:p>
            <a:pPr marL="0" indent="0">
              <a:buNone/>
            </a:pPr>
            <a:r>
              <a:rPr lang="en-US" dirty="0"/>
              <a:t>Complete the sentences with adjectives of dimension.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19800" y="1952862"/>
            <a:ext cx="3956647" cy="306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38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+ adjectives of dimensions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390623" cy="4351338"/>
          </a:xfrm>
        </p:spPr>
        <p:txBody>
          <a:bodyPr/>
          <a:lstStyle/>
          <a:p>
            <a:r>
              <a:rPr lang="en-US" dirty="0" smtClean="0"/>
              <a:t>How high?</a:t>
            </a:r>
          </a:p>
          <a:p>
            <a:r>
              <a:rPr lang="en-US" dirty="0" smtClean="0"/>
              <a:t>How tall?</a:t>
            </a:r>
          </a:p>
          <a:p>
            <a:r>
              <a:rPr lang="en-US" dirty="0" smtClean="0"/>
              <a:t>How long?</a:t>
            </a:r>
          </a:p>
          <a:p>
            <a:r>
              <a:rPr lang="en-US" dirty="0" smtClean="0"/>
              <a:t>How wide?</a:t>
            </a:r>
          </a:p>
          <a:p>
            <a:r>
              <a:rPr lang="en-US" dirty="0" smtClean="0"/>
              <a:t>How deep?</a:t>
            </a:r>
          </a:p>
          <a:p>
            <a:r>
              <a:rPr lang="en-US" dirty="0" smtClean="0"/>
              <a:t>How heavy?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6000" y="2042451"/>
            <a:ext cx="2536156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96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6232300" cy="1142664"/>
          </a:xfrm>
        </p:spPr>
        <p:txBody>
          <a:bodyPr/>
          <a:lstStyle/>
          <a:p>
            <a:r>
              <a:rPr lang="en-US" dirty="0" smtClean="0"/>
              <a:t>Pages </a:t>
            </a:r>
            <a:r>
              <a:rPr lang="en-US" dirty="0" smtClean="0"/>
              <a:t>34 - 35</a:t>
            </a:r>
            <a:endParaRPr lang="en-US" dirty="0" smtClean="0"/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465" y="3221496"/>
            <a:ext cx="3026535" cy="2116350"/>
          </a:xfrm>
        </p:spPr>
      </p:pic>
    </p:spTree>
    <p:extLst>
      <p:ext uri="{BB962C8B-B14F-4D97-AF65-F5344CB8AC3E}">
        <p14:creationId xmlns:p14="http://schemas.microsoft.com/office/powerpoint/2010/main" val="218336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words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645017" y="1516532"/>
            <a:ext cx="5181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</a:t>
            </a:r>
            <a:r>
              <a:rPr lang="en-US" dirty="0" smtClean="0"/>
              <a:t>onument </a:t>
            </a:r>
            <a:r>
              <a:rPr lang="en-US" dirty="0"/>
              <a:t>/ˈmɒnjumənt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r>
              <a:rPr lang="en-US" sz="1800" dirty="0"/>
              <a:t>a building that has special historical importance</a:t>
            </a:r>
            <a:endParaRPr lang="en-US" sz="1800" dirty="0" smtClean="0"/>
          </a:p>
          <a:p>
            <a:r>
              <a:rPr lang="en-US" dirty="0" smtClean="0"/>
              <a:t>tower </a:t>
            </a:r>
            <a:r>
              <a:rPr lang="en-US" dirty="0"/>
              <a:t>/ˈtaʊə(r</a:t>
            </a:r>
            <a:r>
              <a:rPr lang="en-US" dirty="0" smtClean="0"/>
              <a:t>)/</a:t>
            </a:r>
          </a:p>
          <a:p>
            <a:pPr marL="0" indent="0">
              <a:buNone/>
            </a:pPr>
            <a:r>
              <a:rPr lang="en-US" sz="1900" dirty="0"/>
              <a:t>a tall narrow building or part of a building, especially of a church or castle</a:t>
            </a:r>
            <a:endParaRPr lang="en-US" sz="1900" dirty="0" smtClean="0"/>
          </a:p>
          <a:p>
            <a:r>
              <a:rPr lang="en-US" dirty="0" smtClean="0"/>
              <a:t>recognize </a:t>
            </a:r>
            <a:r>
              <a:rPr lang="en-US" dirty="0"/>
              <a:t>/ˈrekəɡnaɪz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r>
              <a:rPr lang="en-US" sz="1900" dirty="0"/>
              <a:t>to know who somebody is or what something is when you see or hear them or it, because you have seen or heard them or it before</a:t>
            </a:r>
            <a:endParaRPr lang="en-US" sz="1900" dirty="0" smtClean="0"/>
          </a:p>
          <a:p>
            <a:r>
              <a:rPr lang="en-US" dirty="0" smtClean="0"/>
              <a:t>date </a:t>
            </a:r>
            <a:r>
              <a:rPr lang="en-US" dirty="0"/>
              <a:t>/deɪt</a:t>
            </a:r>
            <a:r>
              <a:rPr lang="en-US" dirty="0" smtClean="0"/>
              <a:t>/ </a:t>
            </a:r>
          </a:p>
          <a:p>
            <a:pPr marL="0" indent="0">
              <a:buNone/>
            </a:pPr>
            <a:r>
              <a:rPr lang="en-US" sz="1900" dirty="0"/>
              <a:t>a particular day or year when a particular event happened </a:t>
            </a:r>
            <a:endParaRPr lang="en-US" sz="1900" dirty="0" smtClean="0"/>
          </a:p>
          <a:p>
            <a:r>
              <a:rPr lang="en-US" dirty="0" smtClean="0"/>
              <a:t>torch </a:t>
            </a:r>
            <a:r>
              <a:rPr lang="en-US" dirty="0"/>
              <a:t>/tɔːtʃ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r>
              <a:rPr lang="en-US" sz="2100" dirty="0"/>
              <a:t>a long stick that has material at one end that is set on fire and that people carry to give light</a:t>
            </a:r>
            <a:endParaRPr lang="en-US" sz="2100" dirty="0" smtClean="0"/>
          </a:p>
          <a:p>
            <a:endParaRPr lang="en-US" dirty="0" smtClean="0"/>
          </a:p>
          <a:p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826617" y="1516532"/>
            <a:ext cx="5181600" cy="44384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g-BG" dirty="0"/>
              <a:t>п</a:t>
            </a:r>
            <a:r>
              <a:rPr lang="bg-BG" dirty="0" smtClean="0"/>
              <a:t>аметник на културата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/>
              <a:t>к</a:t>
            </a:r>
            <a:r>
              <a:rPr lang="bg-BG" dirty="0" smtClean="0"/>
              <a:t>ула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/>
              <a:t>р</a:t>
            </a:r>
            <a:r>
              <a:rPr lang="bg-BG" dirty="0" smtClean="0"/>
              <a:t>азпознавам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bg-BG" dirty="0"/>
              <a:t>д</a:t>
            </a:r>
            <a:r>
              <a:rPr lang="bg-BG" dirty="0" smtClean="0"/>
              <a:t>атирам от, водя началото си от 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 smtClean="0"/>
              <a:t>факла</a:t>
            </a:r>
          </a:p>
        </p:txBody>
      </p:sp>
    </p:spTree>
    <p:extLst>
      <p:ext uri="{BB962C8B-B14F-4D97-AF65-F5344CB8AC3E}">
        <p14:creationId xmlns:p14="http://schemas.microsoft.com/office/powerpoint/2010/main" val="17720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8200" y="403762"/>
            <a:ext cx="10515600" cy="909883"/>
          </a:xfrm>
        </p:spPr>
        <p:txBody>
          <a:bodyPr/>
          <a:lstStyle/>
          <a:p>
            <a:r>
              <a:rPr lang="en-US" dirty="0" smtClean="0"/>
              <a:t>New words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558344"/>
            <a:ext cx="5181600" cy="4618619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tatue </a:t>
            </a:r>
            <a:r>
              <a:rPr lang="en-US" dirty="0"/>
              <a:t>/ˈstætʃuː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r>
              <a:rPr lang="en-US" sz="1800" dirty="0"/>
              <a:t>a figure of a person or an animal in stone, metal, etc., usually the same size as in real life or larger</a:t>
            </a:r>
            <a:endParaRPr lang="en-US" sz="1800" dirty="0" smtClean="0"/>
          </a:p>
          <a:p>
            <a:r>
              <a:rPr lang="en-US" dirty="0" smtClean="0"/>
              <a:t>harbour </a:t>
            </a:r>
            <a:r>
              <a:rPr lang="en-US" dirty="0"/>
              <a:t>/ˈhɑːbə(r</a:t>
            </a:r>
            <a:r>
              <a:rPr lang="en-US" dirty="0" smtClean="0"/>
              <a:t>)/</a:t>
            </a:r>
          </a:p>
          <a:p>
            <a:pPr marL="0" indent="0">
              <a:buNone/>
            </a:pPr>
            <a:r>
              <a:rPr lang="en-US" sz="1800" dirty="0"/>
              <a:t>an area of water on the coast, protected from the open sea by strong walls, where ships can shelter</a:t>
            </a:r>
            <a:endParaRPr lang="en-US" sz="1800" dirty="0" smtClean="0"/>
          </a:p>
          <a:p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019800" y="1558344"/>
            <a:ext cx="5334000" cy="4618619"/>
          </a:xfrm>
        </p:spPr>
        <p:txBody>
          <a:bodyPr/>
          <a:lstStyle/>
          <a:p>
            <a:r>
              <a:rPr lang="bg-BG" dirty="0"/>
              <a:t>с</a:t>
            </a:r>
            <a:r>
              <a:rPr lang="bg-BG" dirty="0" smtClean="0"/>
              <a:t>татуя</a:t>
            </a:r>
          </a:p>
          <a:p>
            <a:endParaRPr lang="bg-BG" dirty="0"/>
          </a:p>
          <a:p>
            <a:r>
              <a:rPr lang="bg-BG" dirty="0" smtClean="0"/>
              <a:t>пристанище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6586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24865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Exercise the </a:t>
            </a:r>
            <a:r>
              <a:rPr lang="en-US" smtClean="0"/>
              <a:t>new words.</a:t>
            </a:r>
            <a:endParaRPr lang="en-US" dirty="0"/>
          </a:p>
          <a:p>
            <a:pPr marL="0" indent="0">
              <a:buNone/>
            </a:pP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59" y="1918270"/>
            <a:ext cx="3953814" cy="306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02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729</TotalTime>
  <Words>220</Words>
  <Application>Microsoft Office PowerPoint</Application>
  <PresentationFormat>Широк екран</PresentationFormat>
  <Paragraphs>48</Paragraphs>
  <Slides>7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тема</vt:lpstr>
      <vt:lpstr>Famous monuments</vt:lpstr>
      <vt:lpstr>Let`s check the homework</vt:lpstr>
      <vt:lpstr>How + adjectives of dimensions</vt:lpstr>
      <vt:lpstr>Textbook</vt:lpstr>
      <vt:lpstr>New words</vt:lpstr>
      <vt:lpstr>New words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I`m going to record an album</dc:title>
  <dc:creator>popova</dc:creator>
  <cp:lastModifiedBy>popova</cp:lastModifiedBy>
  <cp:revision>137</cp:revision>
  <dcterms:created xsi:type="dcterms:W3CDTF">2020-05-14T12:20:50Z</dcterms:created>
  <dcterms:modified xsi:type="dcterms:W3CDTF">2020-12-02T14:41:02Z</dcterms:modified>
</cp:coreProperties>
</file>