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297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71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74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252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078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192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013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564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382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495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079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98E20-B435-40FF-9EF5-A00927A5B2C4}" type="datetimeFigureOut">
              <a:rPr lang="bg-BG" smtClean="0"/>
              <a:t>20.10.2018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0D3A6-1430-4793-BB22-26A2F3D9A9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78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65" y="1609859"/>
            <a:ext cx="7006107" cy="4662152"/>
          </a:xfrm>
          <a:prstGeom prst="rect">
            <a:avLst/>
          </a:prstGeom>
        </p:spPr>
      </p:pic>
      <p:sp>
        <p:nvSpPr>
          <p:cNvPr id="3" name="Текстово поле 2"/>
          <p:cNvSpPr txBox="1"/>
          <p:nvPr/>
        </p:nvSpPr>
        <p:spPr>
          <a:xfrm>
            <a:off x="3477296" y="399244"/>
            <a:ext cx="4528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FAST FOOD</a:t>
            </a:r>
            <a:endParaRPr lang="bg-BG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33" y="792184"/>
            <a:ext cx="3129566" cy="2427534"/>
          </a:xfrm>
          <a:prstGeom prst="rect">
            <a:avLst/>
          </a:prstGeom>
        </p:spPr>
      </p:pic>
      <p:sp>
        <p:nvSpPr>
          <p:cNvPr id="3" name="Текстово поле 2"/>
          <p:cNvSpPr txBox="1"/>
          <p:nvPr/>
        </p:nvSpPr>
        <p:spPr>
          <a:xfrm>
            <a:off x="4301545" y="709817"/>
            <a:ext cx="718641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Hello, my name is Lilly.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I`m ten and I`m from London.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 like chocolate. My mum makes the best chocolate cakes.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 love them.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But chocolate isn`t good to eat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lot.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Now I eat an apple, not chocolate bars for dessert.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My grandpa says: “An apple a day keeps doctor away.’’</a:t>
            </a:r>
            <a:endParaRPr lang="bg-BG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949" y="2371289"/>
            <a:ext cx="1914928" cy="1696858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510" y="5729618"/>
            <a:ext cx="3709519" cy="95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" y="618186"/>
            <a:ext cx="3606085" cy="2614412"/>
          </a:xfrm>
          <a:prstGeom prst="rect">
            <a:avLst/>
          </a:prstGeom>
        </p:spPr>
      </p:pic>
      <p:sp>
        <p:nvSpPr>
          <p:cNvPr id="6" name="Текстово поле 5"/>
          <p:cNvSpPr txBox="1"/>
          <p:nvPr/>
        </p:nvSpPr>
        <p:spPr>
          <a:xfrm>
            <a:off x="4185633" y="798491"/>
            <a:ext cx="7225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Hello, I`m Tom.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I`m eleven and I`m from Manchester.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 like pizza. I go in an Italian restaurant with my family on Saturdays.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 like cola but it has a lot of sugar in it.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 my mum makes me fresh juice from orange.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Now I drink juice every day and cola 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birthday parties.</a:t>
            </a:r>
            <a:endParaRPr lang="bg-BG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98" y="4992479"/>
            <a:ext cx="2952413" cy="1996225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969" y="4726546"/>
            <a:ext cx="2105025" cy="213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4468969" y="515156"/>
            <a:ext cx="3013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endParaRPr lang="bg-BG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1146219" y="1564243"/>
            <a:ext cx="92856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Lilly likes chocolate.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Her mum makes the best milk shakes.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Now Lilly eats apples for dessert.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Lilly is from London.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Tom is from London, too.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 likes pizza.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Tom`s family goes in a restaurant on Mondays.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Tom drinks fresh juice every day. 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077" y="1564243"/>
            <a:ext cx="577325" cy="571720"/>
          </a:xfrm>
          <a:prstGeom prst="rect">
            <a:avLst/>
          </a:prstGeom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581" y="2489375"/>
            <a:ext cx="577325" cy="571720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573" y="3061095"/>
            <a:ext cx="577325" cy="571720"/>
          </a:xfrm>
          <a:prstGeom prst="rect">
            <a:avLst/>
          </a:prstGeom>
        </p:spPr>
      </p:pic>
      <p:pic>
        <p:nvPicPr>
          <p:cNvPr id="9" name="Картина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306" y="4054050"/>
            <a:ext cx="577325" cy="571720"/>
          </a:xfrm>
          <a:prstGeom prst="rect">
            <a:avLst/>
          </a:prstGeom>
        </p:spPr>
      </p:pic>
      <p:pic>
        <p:nvPicPr>
          <p:cNvPr id="10" name="Картина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1006" y="4990779"/>
            <a:ext cx="577325" cy="571720"/>
          </a:xfrm>
          <a:prstGeom prst="rect">
            <a:avLst/>
          </a:prstGeom>
        </p:spPr>
      </p:pic>
      <p:pic>
        <p:nvPicPr>
          <p:cNvPr id="11" name="Картина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36" y="2144765"/>
            <a:ext cx="566594" cy="363177"/>
          </a:xfrm>
          <a:prstGeom prst="rect">
            <a:avLst/>
          </a:prstGeom>
        </p:spPr>
      </p:pic>
      <p:pic>
        <p:nvPicPr>
          <p:cNvPr id="12" name="Картина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797" y="3694355"/>
            <a:ext cx="566977" cy="359695"/>
          </a:xfrm>
          <a:prstGeom prst="rect">
            <a:avLst/>
          </a:prstGeom>
        </p:spPr>
      </p:pic>
      <p:pic>
        <p:nvPicPr>
          <p:cNvPr id="13" name="Картина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560" y="4627602"/>
            <a:ext cx="566594" cy="36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75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/>
          <p:cNvSpPr txBox="1"/>
          <p:nvPr/>
        </p:nvSpPr>
        <p:spPr>
          <a:xfrm>
            <a:off x="3325471" y="648773"/>
            <a:ext cx="55287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Mark`s bag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have I got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 my big bag?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ruler, a pen,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 pencils, three books,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 crayons. What then?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 apple and an orange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 my lunch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nd three bananas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 a bunch.</a:t>
            </a:r>
            <a:endParaRPr lang="bg-BG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90" y="1571223"/>
            <a:ext cx="2897747" cy="4172755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266" y="3784911"/>
            <a:ext cx="1159100" cy="1152658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841" y="2376284"/>
            <a:ext cx="2181975" cy="1281316"/>
          </a:xfrm>
          <a:prstGeom prst="rect">
            <a:avLst/>
          </a:prstGeom>
        </p:spPr>
      </p:pic>
      <p:pic>
        <p:nvPicPr>
          <p:cNvPr id="10" name="Картина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450" y="4112778"/>
            <a:ext cx="1471282" cy="125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8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/>
          <p:cNvSpPr txBox="1"/>
          <p:nvPr/>
        </p:nvSpPr>
        <p:spPr>
          <a:xfrm>
            <a:off x="4643629" y="965914"/>
            <a:ext cx="21435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Homework</a:t>
            </a:r>
          </a:p>
          <a:p>
            <a:endParaRPr lang="bg-BG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2485621" y="2297787"/>
            <a:ext cx="7018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a healthy menu for breakfast.</a:t>
            </a:r>
            <a:endParaRPr lang="bg-BG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129" y="3657600"/>
            <a:ext cx="3026535" cy="224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239</Words>
  <Application>Microsoft Office PowerPoint</Application>
  <PresentationFormat>Широк екран</PresentationFormat>
  <Paragraphs>38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тема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popova</dc:creator>
  <cp:lastModifiedBy>popova</cp:lastModifiedBy>
  <cp:revision>18</cp:revision>
  <dcterms:created xsi:type="dcterms:W3CDTF">2018-03-22T14:10:55Z</dcterms:created>
  <dcterms:modified xsi:type="dcterms:W3CDTF">2018-10-20T15:30:52Z</dcterms:modified>
</cp:coreProperties>
</file>