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5DEBA87-7517-4CB5-84B6-CDCDC920D039}"/>
              </a:ext>
            </a:extLst>
          </p:cNvPr>
          <p:cNvSpPr>
            <a:spLocks noGrp="1"/>
          </p:cNvSpPr>
          <p:nvPr>
            <p:ph type="ctrTitle"/>
          </p:nvPr>
        </p:nvSpPr>
        <p:spPr>
          <a:xfrm>
            <a:off x="1524000" y="1122363"/>
            <a:ext cx="9144000" cy="2387600"/>
          </a:xfrm>
        </p:spPr>
        <p:txBody>
          <a:bodyPr anchor="b"/>
          <a:lstStyle>
            <a:lvl1pPr algn="ctr">
              <a:defRPr sz="6000"/>
            </a:lvl1pPr>
          </a:lstStyle>
          <a:p>
            <a:r>
              <a:rPr lang="bg-BG"/>
              <a:t>Редакт. стил загл. образец</a:t>
            </a:r>
          </a:p>
        </p:txBody>
      </p:sp>
      <p:sp>
        <p:nvSpPr>
          <p:cNvPr id="3" name="Подзаглавие 2">
            <a:extLst>
              <a:ext uri="{FF2B5EF4-FFF2-40B4-BE49-F238E27FC236}">
                <a16:creationId xmlns:a16="http://schemas.microsoft.com/office/drawing/2014/main" id="{03482643-C09E-493D-A641-F75178122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p>
        </p:txBody>
      </p:sp>
      <p:sp>
        <p:nvSpPr>
          <p:cNvPr id="4" name="Контейнер за дата 3">
            <a:extLst>
              <a:ext uri="{FF2B5EF4-FFF2-40B4-BE49-F238E27FC236}">
                <a16:creationId xmlns:a16="http://schemas.microsoft.com/office/drawing/2014/main" id="{205C36C8-C764-4B7E-957B-48E2A93B9477}"/>
              </a:ext>
            </a:extLst>
          </p:cNvPr>
          <p:cNvSpPr>
            <a:spLocks noGrp="1"/>
          </p:cNvSpPr>
          <p:nvPr>
            <p:ph type="dt" sz="half" idx="10"/>
          </p:nvPr>
        </p:nvSpPr>
        <p:spPr/>
        <p:txBody>
          <a:bodyPr/>
          <a:lstStyle/>
          <a:p>
            <a:fld id="{8E43BABD-E6F6-4E3B-B489-3A7C33EE4E31}" type="datetimeFigureOut">
              <a:rPr lang="bg-BG" smtClean="0"/>
              <a:t>16.4.2021 г.</a:t>
            </a:fld>
            <a:endParaRPr lang="bg-BG"/>
          </a:p>
        </p:txBody>
      </p:sp>
      <p:sp>
        <p:nvSpPr>
          <p:cNvPr id="5" name="Контейнер за долния колонтитул 4">
            <a:extLst>
              <a:ext uri="{FF2B5EF4-FFF2-40B4-BE49-F238E27FC236}">
                <a16:creationId xmlns:a16="http://schemas.microsoft.com/office/drawing/2014/main" id="{22391AF4-CB1E-443E-88D1-B1616031AE33}"/>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4D057DA3-C35F-40AC-A759-FB644697A785}"/>
              </a:ext>
            </a:extLst>
          </p:cNvPr>
          <p:cNvSpPr>
            <a:spLocks noGrp="1"/>
          </p:cNvSpPr>
          <p:nvPr>
            <p:ph type="sldNum" sz="quarter" idx="12"/>
          </p:nvPr>
        </p:nvSpPr>
        <p:spPr/>
        <p:txBody>
          <a:bodyPr/>
          <a:lstStyle/>
          <a:p>
            <a:fld id="{912BA02A-899B-4405-9B93-BDF36440071C}" type="slidenum">
              <a:rPr lang="bg-BG" smtClean="0"/>
              <a:t>‹#›</a:t>
            </a:fld>
            <a:endParaRPr lang="bg-BG"/>
          </a:p>
        </p:txBody>
      </p:sp>
    </p:spTree>
    <p:extLst>
      <p:ext uri="{BB962C8B-B14F-4D97-AF65-F5344CB8AC3E}">
        <p14:creationId xmlns:p14="http://schemas.microsoft.com/office/powerpoint/2010/main" val="120952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6CA3ED2-8D47-4A58-8E02-0B90D09E9DAA}"/>
              </a:ext>
            </a:extLst>
          </p:cNvPr>
          <p:cNvSpPr>
            <a:spLocks noGrp="1"/>
          </p:cNvSpPr>
          <p:nvPr>
            <p:ph type="title"/>
          </p:nvPr>
        </p:nvSpPr>
        <p:spPr/>
        <p:txBody>
          <a:bodyPr/>
          <a:lstStyle/>
          <a:p>
            <a:r>
              <a:rPr lang="bg-BG"/>
              <a:t>Редакт. стил загл. образец</a:t>
            </a:r>
          </a:p>
        </p:txBody>
      </p:sp>
      <p:sp>
        <p:nvSpPr>
          <p:cNvPr id="3" name="Контейнер за вертикален текст 2">
            <a:extLst>
              <a:ext uri="{FF2B5EF4-FFF2-40B4-BE49-F238E27FC236}">
                <a16:creationId xmlns:a16="http://schemas.microsoft.com/office/drawing/2014/main" id="{089026F7-9F23-482A-899C-98BD36D4E387}"/>
              </a:ext>
            </a:extLst>
          </p:cNvPr>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F15167F0-96D5-4102-B4EA-3623307C5E3F}"/>
              </a:ext>
            </a:extLst>
          </p:cNvPr>
          <p:cNvSpPr>
            <a:spLocks noGrp="1"/>
          </p:cNvSpPr>
          <p:nvPr>
            <p:ph type="dt" sz="half" idx="10"/>
          </p:nvPr>
        </p:nvSpPr>
        <p:spPr/>
        <p:txBody>
          <a:bodyPr/>
          <a:lstStyle/>
          <a:p>
            <a:fld id="{8E43BABD-E6F6-4E3B-B489-3A7C33EE4E31}" type="datetimeFigureOut">
              <a:rPr lang="bg-BG" smtClean="0"/>
              <a:t>16.4.2021 г.</a:t>
            </a:fld>
            <a:endParaRPr lang="bg-BG"/>
          </a:p>
        </p:txBody>
      </p:sp>
      <p:sp>
        <p:nvSpPr>
          <p:cNvPr id="5" name="Контейнер за долния колонтитул 4">
            <a:extLst>
              <a:ext uri="{FF2B5EF4-FFF2-40B4-BE49-F238E27FC236}">
                <a16:creationId xmlns:a16="http://schemas.microsoft.com/office/drawing/2014/main" id="{A342E174-A0A4-4530-B556-D1478394FB54}"/>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457057D5-EB7A-4192-B48A-865580A18C49}"/>
              </a:ext>
            </a:extLst>
          </p:cNvPr>
          <p:cNvSpPr>
            <a:spLocks noGrp="1"/>
          </p:cNvSpPr>
          <p:nvPr>
            <p:ph type="sldNum" sz="quarter" idx="12"/>
          </p:nvPr>
        </p:nvSpPr>
        <p:spPr/>
        <p:txBody>
          <a:bodyPr/>
          <a:lstStyle/>
          <a:p>
            <a:fld id="{912BA02A-899B-4405-9B93-BDF36440071C}" type="slidenum">
              <a:rPr lang="bg-BG" smtClean="0"/>
              <a:t>‹#›</a:t>
            </a:fld>
            <a:endParaRPr lang="bg-BG"/>
          </a:p>
        </p:txBody>
      </p:sp>
    </p:spTree>
    <p:extLst>
      <p:ext uri="{BB962C8B-B14F-4D97-AF65-F5344CB8AC3E}">
        <p14:creationId xmlns:p14="http://schemas.microsoft.com/office/powerpoint/2010/main" val="43542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a:extLst>
              <a:ext uri="{FF2B5EF4-FFF2-40B4-BE49-F238E27FC236}">
                <a16:creationId xmlns:a16="http://schemas.microsoft.com/office/drawing/2014/main" id="{22369062-D14C-40D0-A06C-1ECBED478069}"/>
              </a:ext>
            </a:extLst>
          </p:cNvPr>
          <p:cNvSpPr>
            <a:spLocks noGrp="1"/>
          </p:cNvSpPr>
          <p:nvPr>
            <p:ph type="title" orient="vert"/>
          </p:nvPr>
        </p:nvSpPr>
        <p:spPr>
          <a:xfrm>
            <a:off x="8724900" y="365125"/>
            <a:ext cx="2628900" cy="5811838"/>
          </a:xfrm>
        </p:spPr>
        <p:txBody>
          <a:bodyPr vert="eaVert"/>
          <a:lstStyle/>
          <a:p>
            <a:r>
              <a:rPr lang="bg-BG"/>
              <a:t>Редакт. стил загл. образец</a:t>
            </a:r>
          </a:p>
        </p:txBody>
      </p:sp>
      <p:sp>
        <p:nvSpPr>
          <p:cNvPr id="3" name="Контейнер за вертикален текст 2">
            <a:extLst>
              <a:ext uri="{FF2B5EF4-FFF2-40B4-BE49-F238E27FC236}">
                <a16:creationId xmlns:a16="http://schemas.microsoft.com/office/drawing/2014/main" id="{8C2B4603-13B2-46E7-B77E-13197C560D75}"/>
              </a:ext>
            </a:extLst>
          </p:cNvPr>
          <p:cNvSpPr>
            <a:spLocks noGrp="1"/>
          </p:cNvSpPr>
          <p:nvPr>
            <p:ph type="body" orient="vert" idx="1"/>
          </p:nvPr>
        </p:nvSpPr>
        <p:spPr>
          <a:xfrm>
            <a:off x="838200" y="365125"/>
            <a:ext cx="7734300" cy="5811838"/>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A3B50136-B3CC-4B5D-925E-11F1A9A4CE4F}"/>
              </a:ext>
            </a:extLst>
          </p:cNvPr>
          <p:cNvSpPr>
            <a:spLocks noGrp="1"/>
          </p:cNvSpPr>
          <p:nvPr>
            <p:ph type="dt" sz="half" idx="10"/>
          </p:nvPr>
        </p:nvSpPr>
        <p:spPr/>
        <p:txBody>
          <a:bodyPr/>
          <a:lstStyle/>
          <a:p>
            <a:fld id="{8E43BABD-E6F6-4E3B-B489-3A7C33EE4E31}" type="datetimeFigureOut">
              <a:rPr lang="bg-BG" smtClean="0"/>
              <a:t>16.4.2021 г.</a:t>
            </a:fld>
            <a:endParaRPr lang="bg-BG"/>
          </a:p>
        </p:txBody>
      </p:sp>
      <p:sp>
        <p:nvSpPr>
          <p:cNvPr id="5" name="Контейнер за долния колонтитул 4">
            <a:extLst>
              <a:ext uri="{FF2B5EF4-FFF2-40B4-BE49-F238E27FC236}">
                <a16:creationId xmlns:a16="http://schemas.microsoft.com/office/drawing/2014/main" id="{30825FA2-E6B1-4778-854F-5D27C4401AAA}"/>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2CC4FB8F-8145-4263-A795-8B68FBEB6B77}"/>
              </a:ext>
            </a:extLst>
          </p:cNvPr>
          <p:cNvSpPr>
            <a:spLocks noGrp="1"/>
          </p:cNvSpPr>
          <p:nvPr>
            <p:ph type="sldNum" sz="quarter" idx="12"/>
          </p:nvPr>
        </p:nvSpPr>
        <p:spPr/>
        <p:txBody>
          <a:bodyPr/>
          <a:lstStyle/>
          <a:p>
            <a:fld id="{912BA02A-899B-4405-9B93-BDF36440071C}" type="slidenum">
              <a:rPr lang="bg-BG" smtClean="0"/>
              <a:t>‹#›</a:t>
            </a:fld>
            <a:endParaRPr lang="bg-BG"/>
          </a:p>
        </p:txBody>
      </p:sp>
    </p:spTree>
    <p:extLst>
      <p:ext uri="{BB962C8B-B14F-4D97-AF65-F5344CB8AC3E}">
        <p14:creationId xmlns:p14="http://schemas.microsoft.com/office/powerpoint/2010/main" val="100714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5830BE7-1F9D-4F6C-A397-0A3F89A405C4}"/>
              </a:ext>
            </a:extLst>
          </p:cNvPr>
          <p:cNvSpPr>
            <a:spLocks noGrp="1"/>
          </p:cNvSpPr>
          <p:nvPr>
            <p:ph type="title"/>
          </p:nvPr>
        </p:nvSpPr>
        <p:spPr/>
        <p:txBody>
          <a:body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4BE90C66-43C8-4242-A903-B5B93DEA51D4}"/>
              </a:ext>
            </a:extLst>
          </p:cNvPr>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921D1C19-9FD1-427D-9564-9DDA7ED1AFAA}"/>
              </a:ext>
            </a:extLst>
          </p:cNvPr>
          <p:cNvSpPr>
            <a:spLocks noGrp="1"/>
          </p:cNvSpPr>
          <p:nvPr>
            <p:ph type="dt" sz="half" idx="10"/>
          </p:nvPr>
        </p:nvSpPr>
        <p:spPr/>
        <p:txBody>
          <a:bodyPr/>
          <a:lstStyle/>
          <a:p>
            <a:fld id="{8E43BABD-E6F6-4E3B-B489-3A7C33EE4E31}" type="datetimeFigureOut">
              <a:rPr lang="bg-BG" smtClean="0"/>
              <a:t>16.4.2021 г.</a:t>
            </a:fld>
            <a:endParaRPr lang="bg-BG"/>
          </a:p>
        </p:txBody>
      </p:sp>
      <p:sp>
        <p:nvSpPr>
          <p:cNvPr id="5" name="Контейнер за долния колонтитул 4">
            <a:extLst>
              <a:ext uri="{FF2B5EF4-FFF2-40B4-BE49-F238E27FC236}">
                <a16:creationId xmlns:a16="http://schemas.microsoft.com/office/drawing/2014/main" id="{2249DE14-CEFF-401D-8CA6-7D4EDD4498CB}"/>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0C4A0004-A50F-4A79-9B98-61CAE8437103}"/>
              </a:ext>
            </a:extLst>
          </p:cNvPr>
          <p:cNvSpPr>
            <a:spLocks noGrp="1"/>
          </p:cNvSpPr>
          <p:nvPr>
            <p:ph type="sldNum" sz="quarter" idx="12"/>
          </p:nvPr>
        </p:nvSpPr>
        <p:spPr/>
        <p:txBody>
          <a:bodyPr/>
          <a:lstStyle/>
          <a:p>
            <a:fld id="{912BA02A-899B-4405-9B93-BDF36440071C}" type="slidenum">
              <a:rPr lang="bg-BG" smtClean="0"/>
              <a:t>‹#›</a:t>
            </a:fld>
            <a:endParaRPr lang="bg-BG"/>
          </a:p>
        </p:txBody>
      </p:sp>
    </p:spTree>
    <p:extLst>
      <p:ext uri="{BB962C8B-B14F-4D97-AF65-F5344CB8AC3E}">
        <p14:creationId xmlns:p14="http://schemas.microsoft.com/office/powerpoint/2010/main" val="4178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F564848-6BF6-4D89-88BD-76ABD12B6445}"/>
              </a:ext>
            </a:extLst>
          </p:cNvPr>
          <p:cNvSpPr>
            <a:spLocks noGrp="1"/>
          </p:cNvSpPr>
          <p:nvPr>
            <p:ph type="title"/>
          </p:nvPr>
        </p:nvSpPr>
        <p:spPr>
          <a:xfrm>
            <a:off x="831850" y="1709738"/>
            <a:ext cx="10515600" cy="2852737"/>
          </a:xfrm>
        </p:spPr>
        <p:txBody>
          <a:bodyPr anchor="b"/>
          <a:lstStyle>
            <a:lvl1pPr>
              <a:defRPr sz="6000"/>
            </a:lvl1p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75185BF5-0930-46B8-8E8E-6CB4699868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Контейнер за дата 3">
            <a:extLst>
              <a:ext uri="{FF2B5EF4-FFF2-40B4-BE49-F238E27FC236}">
                <a16:creationId xmlns:a16="http://schemas.microsoft.com/office/drawing/2014/main" id="{C6A3388D-9B5D-4C47-BE62-293529EA554B}"/>
              </a:ext>
            </a:extLst>
          </p:cNvPr>
          <p:cNvSpPr>
            <a:spLocks noGrp="1"/>
          </p:cNvSpPr>
          <p:nvPr>
            <p:ph type="dt" sz="half" idx="10"/>
          </p:nvPr>
        </p:nvSpPr>
        <p:spPr/>
        <p:txBody>
          <a:bodyPr/>
          <a:lstStyle/>
          <a:p>
            <a:fld id="{8E43BABD-E6F6-4E3B-B489-3A7C33EE4E31}" type="datetimeFigureOut">
              <a:rPr lang="bg-BG" smtClean="0"/>
              <a:t>16.4.2021 г.</a:t>
            </a:fld>
            <a:endParaRPr lang="bg-BG"/>
          </a:p>
        </p:txBody>
      </p:sp>
      <p:sp>
        <p:nvSpPr>
          <p:cNvPr id="5" name="Контейнер за долния колонтитул 4">
            <a:extLst>
              <a:ext uri="{FF2B5EF4-FFF2-40B4-BE49-F238E27FC236}">
                <a16:creationId xmlns:a16="http://schemas.microsoft.com/office/drawing/2014/main" id="{2D9BC139-E985-4EDE-9F4C-5FBF2A0CB7D2}"/>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F163BC2D-5C2D-4687-B848-E8F8C5FEF825}"/>
              </a:ext>
            </a:extLst>
          </p:cNvPr>
          <p:cNvSpPr>
            <a:spLocks noGrp="1"/>
          </p:cNvSpPr>
          <p:nvPr>
            <p:ph type="sldNum" sz="quarter" idx="12"/>
          </p:nvPr>
        </p:nvSpPr>
        <p:spPr/>
        <p:txBody>
          <a:bodyPr/>
          <a:lstStyle/>
          <a:p>
            <a:fld id="{912BA02A-899B-4405-9B93-BDF36440071C}" type="slidenum">
              <a:rPr lang="bg-BG" smtClean="0"/>
              <a:t>‹#›</a:t>
            </a:fld>
            <a:endParaRPr lang="bg-BG"/>
          </a:p>
        </p:txBody>
      </p:sp>
    </p:spTree>
    <p:extLst>
      <p:ext uri="{BB962C8B-B14F-4D97-AF65-F5344CB8AC3E}">
        <p14:creationId xmlns:p14="http://schemas.microsoft.com/office/powerpoint/2010/main" val="395294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DF3D130-A676-43C9-96E5-6710EF6B7941}"/>
              </a:ext>
            </a:extLst>
          </p:cNvPr>
          <p:cNvSpPr>
            <a:spLocks noGrp="1"/>
          </p:cNvSpPr>
          <p:nvPr>
            <p:ph type="title"/>
          </p:nvPr>
        </p:nvSpPr>
        <p:spPr/>
        <p:txBody>
          <a:body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641AAB5F-3C35-4102-A520-DF61346EC27D}"/>
              </a:ext>
            </a:extLst>
          </p:cNvPr>
          <p:cNvSpPr>
            <a:spLocks noGrp="1"/>
          </p:cNvSpPr>
          <p:nvPr>
            <p:ph sz="half" idx="1"/>
          </p:nvPr>
        </p:nvSpPr>
        <p:spPr>
          <a:xfrm>
            <a:off x="838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съдържание 3">
            <a:extLst>
              <a:ext uri="{FF2B5EF4-FFF2-40B4-BE49-F238E27FC236}">
                <a16:creationId xmlns:a16="http://schemas.microsoft.com/office/drawing/2014/main" id="{79D2AD3E-C3F5-45CC-AA7F-214A5FB8FA9D}"/>
              </a:ext>
            </a:extLst>
          </p:cNvPr>
          <p:cNvSpPr>
            <a:spLocks noGrp="1"/>
          </p:cNvSpPr>
          <p:nvPr>
            <p:ph sz="half" idx="2"/>
          </p:nvPr>
        </p:nvSpPr>
        <p:spPr>
          <a:xfrm>
            <a:off x="6172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Контейнер за дата 4">
            <a:extLst>
              <a:ext uri="{FF2B5EF4-FFF2-40B4-BE49-F238E27FC236}">
                <a16:creationId xmlns:a16="http://schemas.microsoft.com/office/drawing/2014/main" id="{9ECB7C40-5A04-4C5E-BA3E-A92715490CAF}"/>
              </a:ext>
            </a:extLst>
          </p:cNvPr>
          <p:cNvSpPr>
            <a:spLocks noGrp="1"/>
          </p:cNvSpPr>
          <p:nvPr>
            <p:ph type="dt" sz="half" idx="10"/>
          </p:nvPr>
        </p:nvSpPr>
        <p:spPr/>
        <p:txBody>
          <a:bodyPr/>
          <a:lstStyle/>
          <a:p>
            <a:fld id="{8E43BABD-E6F6-4E3B-B489-3A7C33EE4E31}" type="datetimeFigureOut">
              <a:rPr lang="bg-BG" smtClean="0"/>
              <a:t>16.4.2021 г.</a:t>
            </a:fld>
            <a:endParaRPr lang="bg-BG"/>
          </a:p>
        </p:txBody>
      </p:sp>
      <p:sp>
        <p:nvSpPr>
          <p:cNvPr id="6" name="Контейнер за долния колонтитул 5">
            <a:extLst>
              <a:ext uri="{FF2B5EF4-FFF2-40B4-BE49-F238E27FC236}">
                <a16:creationId xmlns:a16="http://schemas.microsoft.com/office/drawing/2014/main" id="{DE793AB1-9B0D-4BB8-8E9C-67A8EB27698D}"/>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a16="http://schemas.microsoft.com/office/drawing/2014/main" id="{43245966-69F5-45EF-8E4C-57B3D46D3C6B}"/>
              </a:ext>
            </a:extLst>
          </p:cNvPr>
          <p:cNvSpPr>
            <a:spLocks noGrp="1"/>
          </p:cNvSpPr>
          <p:nvPr>
            <p:ph type="sldNum" sz="quarter" idx="12"/>
          </p:nvPr>
        </p:nvSpPr>
        <p:spPr/>
        <p:txBody>
          <a:bodyPr/>
          <a:lstStyle/>
          <a:p>
            <a:fld id="{912BA02A-899B-4405-9B93-BDF36440071C}" type="slidenum">
              <a:rPr lang="bg-BG" smtClean="0"/>
              <a:t>‹#›</a:t>
            </a:fld>
            <a:endParaRPr lang="bg-BG"/>
          </a:p>
        </p:txBody>
      </p:sp>
    </p:spTree>
    <p:extLst>
      <p:ext uri="{BB962C8B-B14F-4D97-AF65-F5344CB8AC3E}">
        <p14:creationId xmlns:p14="http://schemas.microsoft.com/office/powerpoint/2010/main" val="12265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B2D2487-E7A7-44B7-AC0E-145F0B881F3E}"/>
              </a:ext>
            </a:extLst>
          </p:cNvPr>
          <p:cNvSpPr>
            <a:spLocks noGrp="1"/>
          </p:cNvSpPr>
          <p:nvPr>
            <p:ph type="title"/>
          </p:nvPr>
        </p:nvSpPr>
        <p:spPr>
          <a:xfrm>
            <a:off x="839788" y="365125"/>
            <a:ext cx="10515600" cy="1325563"/>
          </a:xfrm>
        </p:spPr>
        <p:txBody>
          <a:body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C8CBB9E4-2742-4A52-9D02-790418086B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Контейнер за съдържание 3">
            <a:extLst>
              <a:ext uri="{FF2B5EF4-FFF2-40B4-BE49-F238E27FC236}">
                <a16:creationId xmlns:a16="http://schemas.microsoft.com/office/drawing/2014/main" id="{A85771A5-978C-4914-81BD-9F5DF6D4FCF0}"/>
              </a:ext>
            </a:extLst>
          </p:cNvPr>
          <p:cNvSpPr>
            <a:spLocks noGrp="1"/>
          </p:cNvSpPr>
          <p:nvPr>
            <p:ph sz="half" idx="2"/>
          </p:nvPr>
        </p:nvSpPr>
        <p:spPr>
          <a:xfrm>
            <a:off x="839788" y="2505075"/>
            <a:ext cx="5157787"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Текстов контейнер 4">
            <a:extLst>
              <a:ext uri="{FF2B5EF4-FFF2-40B4-BE49-F238E27FC236}">
                <a16:creationId xmlns:a16="http://schemas.microsoft.com/office/drawing/2014/main" id="{9F3BF16C-4B3C-4BC9-8411-11B46F5606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Контейнер за съдържание 5">
            <a:extLst>
              <a:ext uri="{FF2B5EF4-FFF2-40B4-BE49-F238E27FC236}">
                <a16:creationId xmlns:a16="http://schemas.microsoft.com/office/drawing/2014/main" id="{B2368265-5397-4F4B-990D-90715DDDEE47}"/>
              </a:ext>
            </a:extLst>
          </p:cNvPr>
          <p:cNvSpPr>
            <a:spLocks noGrp="1"/>
          </p:cNvSpPr>
          <p:nvPr>
            <p:ph sz="quarter" idx="4"/>
          </p:nvPr>
        </p:nvSpPr>
        <p:spPr>
          <a:xfrm>
            <a:off x="6172200" y="2505075"/>
            <a:ext cx="5183188"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7" name="Контейнер за дата 6">
            <a:extLst>
              <a:ext uri="{FF2B5EF4-FFF2-40B4-BE49-F238E27FC236}">
                <a16:creationId xmlns:a16="http://schemas.microsoft.com/office/drawing/2014/main" id="{43E3355E-9EC7-4C8B-8604-EB130E244A8F}"/>
              </a:ext>
            </a:extLst>
          </p:cNvPr>
          <p:cNvSpPr>
            <a:spLocks noGrp="1"/>
          </p:cNvSpPr>
          <p:nvPr>
            <p:ph type="dt" sz="half" idx="10"/>
          </p:nvPr>
        </p:nvSpPr>
        <p:spPr/>
        <p:txBody>
          <a:bodyPr/>
          <a:lstStyle/>
          <a:p>
            <a:fld id="{8E43BABD-E6F6-4E3B-B489-3A7C33EE4E31}" type="datetimeFigureOut">
              <a:rPr lang="bg-BG" smtClean="0"/>
              <a:t>16.4.2021 г.</a:t>
            </a:fld>
            <a:endParaRPr lang="bg-BG"/>
          </a:p>
        </p:txBody>
      </p:sp>
      <p:sp>
        <p:nvSpPr>
          <p:cNvPr id="8" name="Контейнер за долния колонтитул 7">
            <a:extLst>
              <a:ext uri="{FF2B5EF4-FFF2-40B4-BE49-F238E27FC236}">
                <a16:creationId xmlns:a16="http://schemas.microsoft.com/office/drawing/2014/main" id="{AF8420D8-F037-4226-9C27-A70225E09364}"/>
              </a:ext>
            </a:extLst>
          </p:cNvPr>
          <p:cNvSpPr>
            <a:spLocks noGrp="1"/>
          </p:cNvSpPr>
          <p:nvPr>
            <p:ph type="ftr" sz="quarter" idx="11"/>
          </p:nvPr>
        </p:nvSpPr>
        <p:spPr/>
        <p:txBody>
          <a:bodyPr/>
          <a:lstStyle/>
          <a:p>
            <a:endParaRPr lang="bg-BG"/>
          </a:p>
        </p:txBody>
      </p:sp>
      <p:sp>
        <p:nvSpPr>
          <p:cNvPr id="9" name="Контейнер за номер на слайда 8">
            <a:extLst>
              <a:ext uri="{FF2B5EF4-FFF2-40B4-BE49-F238E27FC236}">
                <a16:creationId xmlns:a16="http://schemas.microsoft.com/office/drawing/2014/main" id="{77779843-BB0B-4FBF-85D3-41A4F6D9EF98}"/>
              </a:ext>
            </a:extLst>
          </p:cNvPr>
          <p:cNvSpPr>
            <a:spLocks noGrp="1"/>
          </p:cNvSpPr>
          <p:nvPr>
            <p:ph type="sldNum" sz="quarter" idx="12"/>
          </p:nvPr>
        </p:nvSpPr>
        <p:spPr/>
        <p:txBody>
          <a:bodyPr/>
          <a:lstStyle/>
          <a:p>
            <a:fld id="{912BA02A-899B-4405-9B93-BDF36440071C}" type="slidenum">
              <a:rPr lang="bg-BG" smtClean="0"/>
              <a:t>‹#›</a:t>
            </a:fld>
            <a:endParaRPr lang="bg-BG"/>
          </a:p>
        </p:txBody>
      </p:sp>
    </p:spTree>
    <p:extLst>
      <p:ext uri="{BB962C8B-B14F-4D97-AF65-F5344CB8AC3E}">
        <p14:creationId xmlns:p14="http://schemas.microsoft.com/office/powerpoint/2010/main" val="286619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179DF05-A069-4E74-AF2F-8CBA4630665E}"/>
              </a:ext>
            </a:extLst>
          </p:cNvPr>
          <p:cNvSpPr>
            <a:spLocks noGrp="1"/>
          </p:cNvSpPr>
          <p:nvPr>
            <p:ph type="title"/>
          </p:nvPr>
        </p:nvSpPr>
        <p:spPr/>
        <p:txBody>
          <a:bodyPr/>
          <a:lstStyle/>
          <a:p>
            <a:r>
              <a:rPr lang="bg-BG"/>
              <a:t>Редакт. стил загл. образец</a:t>
            </a:r>
          </a:p>
        </p:txBody>
      </p:sp>
      <p:sp>
        <p:nvSpPr>
          <p:cNvPr id="3" name="Контейнер за дата 2">
            <a:extLst>
              <a:ext uri="{FF2B5EF4-FFF2-40B4-BE49-F238E27FC236}">
                <a16:creationId xmlns:a16="http://schemas.microsoft.com/office/drawing/2014/main" id="{096D8B60-5933-49AF-919B-6014620E8C44}"/>
              </a:ext>
            </a:extLst>
          </p:cNvPr>
          <p:cNvSpPr>
            <a:spLocks noGrp="1"/>
          </p:cNvSpPr>
          <p:nvPr>
            <p:ph type="dt" sz="half" idx="10"/>
          </p:nvPr>
        </p:nvSpPr>
        <p:spPr/>
        <p:txBody>
          <a:bodyPr/>
          <a:lstStyle/>
          <a:p>
            <a:fld id="{8E43BABD-E6F6-4E3B-B489-3A7C33EE4E31}" type="datetimeFigureOut">
              <a:rPr lang="bg-BG" smtClean="0"/>
              <a:t>16.4.2021 г.</a:t>
            </a:fld>
            <a:endParaRPr lang="bg-BG"/>
          </a:p>
        </p:txBody>
      </p:sp>
      <p:sp>
        <p:nvSpPr>
          <p:cNvPr id="4" name="Контейнер за долния колонтитул 3">
            <a:extLst>
              <a:ext uri="{FF2B5EF4-FFF2-40B4-BE49-F238E27FC236}">
                <a16:creationId xmlns:a16="http://schemas.microsoft.com/office/drawing/2014/main" id="{BAA8E885-68B2-4342-930B-43F59E788DFB}"/>
              </a:ext>
            </a:extLst>
          </p:cNvPr>
          <p:cNvSpPr>
            <a:spLocks noGrp="1"/>
          </p:cNvSpPr>
          <p:nvPr>
            <p:ph type="ftr" sz="quarter" idx="11"/>
          </p:nvPr>
        </p:nvSpPr>
        <p:spPr/>
        <p:txBody>
          <a:bodyPr/>
          <a:lstStyle/>
          <a:p>
            <a:endParaRPr lang="bg-BG"/>
          </a:p>
        </p:txBody>
      </p:sp>
      <p:sp>
        <p:nvSpPr>
          <p:cNvPr id="5" name="Контейнер за номер на слайда 4">
            <a:extLst>
              <a:ext uri="{FF2B5EF4-FFF2-40B4-BE49-F238E27FC236}">
                <a16:creationId xmlns:a16="http://schemas.microsoft.com/office/drawing/2014/main" id="{2A1BE28D-BEA6-4249-B659-8BE65D83A041}"/>
              </a:ext>
            </a:extLst>
          </p:cNvPr>
          <p:cNvSpPr>
            <a:spLocks noGrp="1"/>
          </p:cNvSpPr>
          <p:nvPr>
            <p:ph type="sldNum" sz="quarter" idx="12"/>
          </p:nvPr>
        </p:nvSpPr>
        <p:spPr/>
        <p:txBody>
          <a:bodyPr/>
          <a:lstStyle/>
          <a:p>
            <a:fld id="{912BA02A-899B-4405-9B93-BDF36440071C}" type="slidenum">
              <a:rPr lang="bg-BG" smtClean="0"/>
              <a:t>‹#›</a:t>
            </a:fld>
            <a:endParaRPr lang="bg-BG"/>
          </a:p>
        </p:txBody>
      </p:sp>
    </p:spTree>
    <p:extLst>
      <p:ext uri="{BB962C8B-B14F-4D97-AF65-F5344CB8AC3E}">
        <p14:creationId xmlns:p14="http://schemas.microsoft.com/office/powerpoint/2010/main" val="34506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a:extLst>
              <a:ext uri="{FF2B5EF4-FFF2-40B4-BE49-F238E27FC236}">
                <a16:creationId xmlns:a16="http://schemas.microsoft.com/office/drawing/2014/main" id="{843E28BB-5C0A-458C-A983-846DDF7EB07F}"/>
              </a:ext>
            </a:extLst>
          </p:cNvPr>
          <p:cNvSpPr>
            <a:spLocks noGrp="1"/>
          </p:cNvSpPr>
          <p:nvPr>
            <p:ph type="dt" sz="half" idx="10"/>
          </p:nvPr>
        </p:nvSpPr>
        <p:spPr/>
        <p:txBody>
          <a:bodyPr/>
          <a:lstStyle/>
          <a:p>
            <a:fld id="{8E43BABD-E6F6-4E3B-B489-3A7C33EE4E31}" type="datetimeFigureOut">
              <a:rPr lang="bg-BG" smtClean="0"/>
              <a:t>16.4.2021 г.</a:t>
            </a:fld>
            <a:endParaRPr lang="bg-BG"/>
          </a:p>
        </p:txBody>
      </p:sp>
      <p:sp>
        <p:nvSpPr>
          <p:cNvPr id="3" name="Контейнер за долния колонтитул 2">
            <a:extLst>
              <a:ext uri="{FF2B5EF4-FFF2-40B4-BE49-F238E27FC236}">
                <a16:creationId xmlns:a16="http://schemas.microsoft.com/office/drawing/2014/main" id="{E0A70075-CB72-47E4-A8E2-1B5569CEB3AB}"/>
              </a:ext>
            </a:extLst>
          </p:cNvPr>
          <p:cNvSpPr>
            <a:spLocks noGrp="1"/>
          </p:cNvSpPr>
          <p:nvPr>
            <p:ph type="ftr" sz="quarter" idx="11"/>
          </p:nvPr>
        </p:nvSpPr>
        <p:spPr/>
        <p:txBody>
          <a:bodyPr/>
          <a:lstStyle/>
          <a:p>
            <a:endParaRPr lang="bg-BG"/>
          </a:p>
        </p:txBody>
      </p:sp>
      <p:sp>
        <p:nvSpPr>
          <p:cNvPr id="4" name="Контейнер за номер на слайда 3">
            <a:extLst>
              <a:ext uri="{FF2B5EF4-FFF2-40B4-BE49-F238E27FC236}">
                <a16:creationId xmlns:a16="http://schemas.microsoft.com/office/drawing/2014/main" id="{735886F9-5CC8-4F2C-BC33-8D754C743A36}"/>
              </a:ext>
            </a:extLst>
          </p:cNvPr>
          <p:cNvSpPr>
            <a:spLocks noGrp="1"/>
          </p:cNvSpPr>
          <p:nvPr>
            <p:ph type="sldNum" sz="quarter" idx="12"/>
          </p:nvPr>
        </p:nvSpPr>
        <p:spPr/>
        <p:txBody>
          <a:bodyPr/>
          <a:lstStyle/>
          <a:p>
            <a:fld id="{912BA02A-899B-4405-9B93-BDF36440071C}" type="slidenum">
              <a:rPr lang="bg-BG" smtClean="0"/>
              <a:t>‹#›</a:t>
            </a:fld>
            <a:endParaRPr lang="bg-BG"/>
          </a:p>
        </p:txBody>
      </p:sp>
    </p:spTree>
    <p:extLst>
      <p:ext uri="{BB962C8B-B14F-4D97-AF65-F5344CB8AC3E}">
        <p14:creationId xmlns:p14="http://schemas.microsoft.com/office/powerpoint/2010/main" val="276666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E634818-182B-4415-8B64-862F738CA441}"/>
              </a:ext>
            </a:extLst>
          </p:cNvPr>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2F3996F3-1967-4BCD-BDBE-3EFD039DC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Текстов контейнер 3">
            <a:extLst>
              <a:ext uri="{FF2B5EF4-FFF2-40B4-BE49-F238E27FC236}">
                <a16:creationId xmlns:a16="http://schemas.microsoft.com/office/drawing/2014/main" id="{DA7CE482-5C7B-4528-B6C0-91F25F905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E9EBFA61-1EB7-4E48-9285-D14C673F25B5}"/>
              </a:ext>
            </a:extLst>
          </p:cNvPr>
          <p:cNvSpPr>
            <a:spLocks noGrp="1"/>
          </p:cNvSpPr>
          <p:nvPr>
            <p:ph type="dt" sz="half" idx="10"/>
          </p:nvPr>
        </p:nvSpPr>
        <p:spPr/>
        <p:txBody>
          <a:bodyPr/>
          <a:lstStyle/>
          <a:p>
            <a:fld id="{8E43BABD-E6F6-4E3B-B489-3A7C33EE4E31}" type="datetimeFigureOut">
              <a:rPr lang="bg-BG" smtClean="0"/>
              <a:t>16.4.2021 г.</a:t>
            </a:fld>
            <a:endParaRPr lang="bg-BG"/>
          </a:p>
        </p:txBody>
      </p:sp>
      <p:sp>
        <p:nvSpPr>
          <p:cNvPr id="6" name="Контейнер за долния колонтитул 5">
            <a:extLst>
              <a:ext uri="{FF2B5EF4-FFF2-40B4-BE49-F238E27FC236}">
                <a16:creationId xmlns:a16="http://schemas.microsoft.com/office/drawing/2014/main" id="{0A45702E-E94A-4303-9277-5C0C68F745CE}"/>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a16="http://schemas.microsoft.com/office/drawing/2014/main" id="{7D56FAC8-E241-4545-9ED0-5D61D59F52BB}"/>
              </a:ext>
            </a:extLst>
          </p:cNvPr>
          <p:cNvSpPr>
            <a:spLocks noGrp="1"/>
          </p:cNvSpPr>
          <p:nvPr>
            <p:ph type="sldNum" sz="quarter" idx="12"/>
          </p:nvPr>
        </p:nvSpPr>
        <p:spPr/>
        <p:txBody>
          <a:bodyPr/>
          <a:lstStyle/>
          <a:p>
            <a:fld id="{912BA02A-899B-4405-9B93-BDF36440071C}" type="slidenum">
              <a:rPr lang="bg-BG" smtClean="0"/>
              <a:t>‹#›</a:t>
            </a:fld>
            <a:endParaRPr lang="bg-BG"/>
          </a:p>
        </p:txBody>
      </p:sp>
    </p:spTree>
    <p:extLst>
      <p:ext uri="{BB962C8B-B14F-4D97-AF65-F5344CB8AC3E}">
        <p14:creationId xmlns:p14="http://schemas.microsoft.com/office/powerpoint/2010/main" val="423485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44186CC-B9EE-4EC2-B66B-146CE78A5758}"/>
              </a:ext>
            </a:extLst>
          </p:cNvPr>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картина 2">
            <a:extLst>
              <a:ext uri="{FF2B5EF4-FFF2-40B4-BE49-F238E27FC236}">
                <a16:creationId xmlns:a16="http://schemas.microsoft.com/office/drawing/2014/main" id="{9CE4F2A8-40E7-4B63-B28A-7947EF800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a:extLst>
              <a:ext uri="{FF2B5EF4-FFF2-40B4-BE49-F238E27FC236}">
                <a16:creationId xmlns:a16="http://schemas.microsoft.com/office/drawing/2014/main" id="{D6D3712F-9048-40A6-B04F-E7ACBD39A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1347F56F-4714-481B-9237-765DF6EB250A}"/>
              </a:ext>
            </a:extLst>
          </p:cNvPr>
          <p:cNvSpPr>
            <a:spLocks noGrp="1"/>
          </p:cNvSpPr>
          <p:nvPr>
            <p:ph type="dt" sz="half" idx="10"/>
          </p:nvPr>
        </p:nvSpPr>
        <p:spPr/>
        <p:txBody>
          <a:bodyPr/>
          <a:lstStyle/>
          <a:p>
            <a:fld id="{8E43BABD-E6F6-4E3B-B489-3A7C33EE4E31}" type="datetimeFigureOut">
              <a:rPr lang="bg-BG" smtClean="0"/>
              <a:t>16.4.2021 г.</a:t>
            </a:fld>
            <a:endParaRPr lang="bg-BG"/>
          </a:p>
        </p:txBody>
      </p:sp>
      <p:sp>
        <p:nvSpPr>
          <p:cNvPr id="6" name="Контейнер за долния колонтитул 5">
            <a:extLst>
              <a:ext uri="{FF2B5EF4-FFF2-40B4-BE49-F238E27FC236}">
                <a16:creationId xmlns:a16="http://schemas.microsoft.com/office/drawing/2014/main" id="{0D1EA101-734F-4564-A42B-594F523014E1}"/>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a16="http://schemas.microsoft.com/office/drawing/2014/main" id="{7326CD98-DA37-42F9-AAD5-FA4826A39081}"/>
              </a:ext>
            </a:extLst>
          </p:cNvPr>
          <p:cNvSpPr>
            <a:spLocks noGrp="1"/>
          </p:cNvSpPr>
          <p:nvPr>
            <p:ph type="sldNum" sz="quarter" idx="12"/>
          </p:nvPr>
        </p:nvSpPr>
        <p:spPr/>
        <p:txBody>
          <a:bodyPr/>
          <a:lstStyle/>
          <a:p>
            <a:fld id="{912BA02A-899B-4405-9B93-BDF36440071C}" type="slidenum">
              <a:rPr lang="bg-BG" smtClean="0"/>
              <a:t>‹#›</a:t>
            </a:fld>
            <a:endParaRPr lang="bg-BG"/>
          </a:p>
        </p:txBody>
      </p:sp>
    </p:spTree>
    <p:extLst>
      <p:ext uri="{BB962C8B-B14F-4D97-AF65-F5344CB8AC3E}">
        <p14:creationId xmlns:p14="http://schemas.microsoft.com/office/powerpoint/2010/main" val="198618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a:extLst>
              <a:ext uri="{FF2B5EF4-FFF2-40B4-BE49-F238E27FC236}">
                <a16:creationId xmlns:a16="http://schemas.microsoft.com/office/drawing/2014/main" id="{0003CB57-0592-40B2-A48C-2C920C10E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0F882128-3050-4974-A977-B03028D9A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00FDA743-76AF-451B-A330-8C3068DCC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3BABD-E6F6-4E3B-B489-3A7C33EE4E31}" type="datetimeFigureOut">
              <a:rPr lang="bg-BG" smtClean="0"/>
              <a:t>16.4.2021 г.</a:t>
            </a:fld>
            <a:endParaRPr lang="bg-BG"/>
          </a:p>
        </p:txBody>
      </p:sp>
      <p:sp>
        <p:nvSpPr>
          <p:cNvPr id="5" name="Контейнер за долния колонтитул 4">
            <a:extLst>
              <a:ext uri="{FF2B5EF4-FFF2-40B4-BE49-F238E27FC236}">
                <a16:creationId xmlns:a16="http://schemas.microsoft.com/office/drawing/2014/main" id="{E91CF3C4-ADA6-43A3-A972-47BDC4E85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a:extLst>
              <a:ext uri="{FF2B5EF4-FFF2-40B4-BE49-F238E27FC236}">
                <a16:creationId xmlns:a16="http://schemas.microsoft.com/office/drawing/2014/main" id="{19345AB1-264D-452B-988D-9CC3C791B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BA02A-899B-4405-9B93-BDF36440071C}" type="slidenum">
              <a:rPr lang="bg-BG" smtClean="0"/>
              <a:t>‹#›</a:t>
            </a:fld>
            <a:endParaRPr lang="bg-BG"/>
          </a:p>
        </p:txBody>
      </p:sp>
    </p:spTree>
    <p:extLst>
      <p:ext uri="{BB962C8B-B14F-4D97-AF65-F5344CB8AC3E}">
        <p14:creationId xmlns:p14="http://schemas.microsoft.com/office/powerpoint/2010/main" val="1750840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BB67967-F60F-4386-8C29-8CB8AC647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descr="Картина, която съдържа небе, открито, самолет&#10;&#10;Описанието е генерирано автоматично">
            <a:extLst>
              <a:ext uri="{FF2B5EF4-FFF2-40B4-BE49-F238E27FC236}">
                <a16:creationId xmlns:a16="http://schemas.microsoft.com/office/drawing/2014/main" id="{684D026C-8CF6-4F0C-8F8F-33C947B47ED0}"/>
              </a:ext>
            </a:extLst>
          </p:cNvPr>
          <p:cNvPicPr>
            <a:picLocks noChangeAspect="1"/>
          </p:cNvPicPr>
          <p:nvPr/>
        </p:nvPicPr>
        <p:blipFill rotWithShape="1">
          <a:blip r:embed="rId2">
            <a:alphaModFix/>
          </a:blip>
          <a:srcRect l="1310" r="-1" b="-1"/>
          <a:stretch/>
        </p:blipFill>
        <p:spPr>
          <a:xfrm>
            <a:off x="-179503" y="-469397"/>
            <a:ext cx="6447707" cy="4622292"/>
          </a:xfrm>
          <a:prstGeom prst="rect">
            <a:avLst/>
          </a:prstGeom>
          <a:effectLst>
            <a:softEdge rad="533400"/>
          </a:effectLst>
        </p:spPr>
      </p:pic>
      <p:pic>
        <p:nvPicPr>
          <p:cNvPr id="5" name="Картина 4" descr="Картина, която съдържа текст, трева, природа, тучен&#10;&#10;Описанието е генерирано автоматично">
            <a:extLst>
              <a:ext uri="{FF2B5EF4-FFF2-40B4-BE49-F238E27FC236}">
                <a16:creationId xmlns:a16="http://schemas.microsoft.com/office/drawing/2014/main" id="{A976FA9C-BED4-4A04-971F-93E8B5EC1456}"/>
              </a:ext>
            </a:extLst>
          </p:cNvPr>
          <p:cNvPicPr>
            <a:picLocks noChangeAspect="1"/>
          </p:cNvPicPr>
          <p:nvPr/>
        </p:nvPicPr>
        <p:blipFill rotWithShape="1">
          <a:blip r:embed="rId3">
            <a:alphaModFix/>
          </a:blip>
          <a:srcRect t="10375" r="-1" b="-1"/>
          <a:stretch/>
        </p:blipFill>
        <p:spPr>
          <a:xfrm>
            <a:off x="-186572" y="3184613"/>
            <a:ext cx="6447707" cy="3845519"/>
          </a:xfrm>
          <a:prstGeom prst="rect">
            <a:avLst/>
          </a:prstGeom>
          <a:effectLst>
            <a:softEdge rad="533400"/>
          </a:effectLst>
        </p:spPr>
      </p:pic>
      <p:pic>
        <p:nvPicPr>
          <p:cNvPr id="42" name="Picture 41">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лавие 1">
            <a:extLst>
              <a:ext uri="{FF2B5EF4-FFF2-40B4-BE49-F238E27FC236}">
                <a16:creationId xmlns:a16="http://schemas.microsoft.com/office/drawing/2014/main" id="{6A646A3D-5CB2-4829-93FE-D358BACCAD2E}"/>
              </a:ext>
            </a:extLst>
          </p:cNvPr>
          <p:cNvSpPr>
            <a:spLocks noGrp="1"/>
          </p:cNvSpPr>
          <p:nvPr>
            <p:ph type="ctrTitle"/>
          </p:nvPr>
        </p:nvSpPr>
        <p:spPr>
          <a:xfrm>
            <a:off x="6719232" y="3184613"/>
            <a:ext cx="4820134" cy="1635639"/>
          </a:xfrm>
        </p:spPr>
        <p:txBody>
          <a:bodyPr anchor="t">
            <a:normAutofit/>
          </a:bodyPr>
          <a:lstStyle/>
          <a:p>
            <a:pPr algn="l"/>
            <a:r>
              <a:rPr lang="en-US" sz="4400" dirty="0">
                <a:solidFill>
                  <a:srgbClr val="000000"/>
                </a:solidFill>
              </a:rPr>
              <a:t>How to help </a:t>
            </a:r>
            <a:br>
              <a:rPr lang="en-US" sz="4400" dirty="0">
                <a:solidFill>
                  <a:srgbClr val="000000"/>
                </a:solidFill>
              </a:rPr>
            </a:br>
            <a:r>
              <a:rPr lang="en-US" sz="4400" dirty="0">
                <a:solidFill>
                  <a:srgbClr val="000000"/>
                </a:solidFill>
              </a:rPr>
              <a:t>the environment</a:t>
            </a:r>
            <a:endParaRPr lang="bg-BG" sz="4400" dirty="0">
              <a:solidFill>
                <a:srgbClr val="000000"/>
              </a:solidFill>
            </a:endParaRPr>
          </a:p>
        </p:txBody>
      </p:sp>
    </p:spTree>
    <p:extLst>
      <p:ext uri="{BB962C8B-B14F-4D97-AF65-F5344CB8AC3E}">
        <p14:creationId xmlns:p14="http://schemas.microsoft.com/office/powerpoint/2010/main" val="203635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F7E956F-6B8C-4594-987F-8F2D0C07FCF7}"/>
              </a:ext>
            </a:extLst>
          </p:cNvPr>
          <p:cNvSpPr>
            <a:spLocks noGrp="1"/>
          </p:cNvSpPr>
          <p:nvPr>
            <p:ph type="title"/>
          </p:nvPr>
        </p:nvSpPr>
        <p:spPr>
          <a:xfrm>
            <a:off x="6940295" y="1396289"/>
            <a:ext cx="4668257" cy="1325563"/>
          </a:xfrm>
        </p:spPr>
        <p:txBody>
          <a:bodyPr vert="horz" lIns="91440" tIns="45720" rIns="91440" bIns="45720" rtlCol="0" anchor="ctr">
            <a:normAutofit/>
          </a:bodyPr>
          <a:lstStyle/>
          <a:p>
            <a:r>
              <a:rPr lang="en-US" sz="4400" kern="1200">
                <a:solidFill>
                  <a:schemeClr val="tx1"/>
                </a:solidFill>
                <a:latin typeface="+mj-lt"/>
                <a:ea typeface="+mj-ea"/>
                <a:cs typeface="+mj-cs"/>
              </a:rPr>
              <a:t>Let’s plant a tree</a:t>
            </a:r>
          </a:p>
        </p:txBody>
      </p:sp>
      <p:sp>
        <p:nvSpPr>
          <p:cNvPr id="12" name="Freeform: Shape 11">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Картина 6" descr="Картина, която съдържа дърво, открито, пейка, трева&#10;&#10;Описанието е генерирано автоматично">
            <a:extLst>
              <a:ext uri="{FF2B5EF4-FFF2-40B4-BE49-F238E27FC236}">
                <a16:creationId xmlns:a16="http://schemas.microsoft.com/office/drawing/2014/main" id="{35E78C91-34F3-401B-84EB-F261D7AC0F83}"/>
              </a:ext>
            </a:extLst>
          </p:cNvPr>
          <p:cNvPicPr>
            <a:picLocks noChangeAspect="1"/>
          </p:cNvPicPr>
          <p:nvPr/>
        </p:nvPicPr>
        <p:blipFill rotWithShape="1">
          <a:blip r:embed="rId2"/>
          <a:srcRect l="335" r="25665"/>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Картина 5" descr="Картина, която съдържа трева, открито, дърво, небе&#10;&#10;Описанието е генерирано автоматично">
            <a:extLst>
              <a:ext uri="{FF2B5EF4-FFF2-40B4-BE49-F238E27FC236}">
                <a16:creationId xmlns:a16="http://schemas.microsoft.com/office/drawing/2014/main" id="{71D1D6EA-E932-4649-94B8-7ED9179F5E75}"/>
              </a:ext>
            </a:extLst>
          </p:cNvPr>
          <p:cNvPicPr>
            <a:picLocks noChangeAspect="1"/>
          </p:cNvPicPr>
          <p:nvPr/>
        </p:nvPicPr>
        <p:blipFill rotWithShape="1">
          <a:blip r:embed="rId3"/>
          <a:srcRect l="1949" r="34426" b="-1"/>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Контейнер за съдържание 4" descr="Картина, която съдържа лице&#10;&#10;Описанието е генерирано автоматично">
            <a:extLst>
              <a:ext uri="{FF2B5EF4-FFF2-40B4-BE49-F238E27FC236}">
                <a16:creationId xmlns:a16="http://schemas.microsoft.com/office/drawing/2014/main" id="{8DA31837-DC56-43F0-AC99-35A7664A7464}"/>
              </a:ext>
            </a:extLst>
          </p:cNvPr>
          <p:cNvPicPr>
            <a:picLocks noGrp="1" noChangeAspect="1"/>
          </p:cNvPicPr>
          <p:nvPr>
            <p:ph idx="1"/>
          </p:nvPr>
        </p:nvPicPr>
        <p:blipFill rotWithShape="1">
          <a:blip r:embed="rId4"/>
          <a:srcRect l="14418" r="36330" b="-3"/>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4" name="Текстов контейнер 3">
            <a:extLst>
              <a:ext uri="{FF2B5EF4-FFF2-40B4-BE49-F238E27FC236}">
                <a16:creationId xmlns:a16="http://schemas.microsoft.com/office/drawing/2014/main" id="{50222319-1187-460E-8B7B-C934A2CDD636}"/>
              </a:ext>
            </a:extLst>
          </p:cNvPr>
          <p:cNvSpPr>
            <a:spLocks noGrp="1"/>
          </p:cNvSpPr>
          <p:nvPr>
            <p:ph type="body" sz="half" idx="2"/>
          </p:nvPr>
        </p:nvSpPr>
        <p:spPr>
          <a:xfrm>
            <a:off x="6940296" y="2871982"/>
            <a:ext cx="4668256" cy="3181684"/>
          </a:xfrm>
        </p:spPr>
        <p:txBody>
          <a:bodyPr vert="horz" lIns="91440" tIns="45720" rIns="91440" bIns="45720" rtlCol="0" anchor="t">
            <a:normAutofit/>
          </a:bodyPr>
          <a:lstStyle/>
          <a:p>
            <a:pPr indent="-228600">
              <a:buFont typeface="Arial" panose="020B0604020202020204" pitchFamily="34" charset="0"/>
              <a:buChar char="•"/>
            </a:pPr>
            <a:r>
              <a:rPr lang="en-US" sz="1800"/>
              <a:t>We have all heard of the belief, because a person is obliged within his life to work on a tree. Let’s think about how many of us and the people around us really did. Trees represent the lungs of our planet. Unfortunately, increasing agricultural land and industrialization is increasing the pace of forest recommendation.</a:t>
            </a:r>
          </a:p>
        </p:txBody>
      </p:sp>
    </p:spTree>
    <p:extLst>
      <p:ext uri="{BB962C8B-B14F-4D97-AF65-F5344CB8AC3E}">
        <p14:creationId xmlns:p14="http://schemas.microsoft.com/office/powerpoint/2010/main" val="79595204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8BF60CBB-D312-4649-9010-A3E7B5AF842E}"/>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sz="4400" kern="1200">
                <a:solidFill>
                  <a:schemeClr val="tx1"/>
                </a:solidFill>
                <a:latin typeface="+mj-lt"/>
                <a:ea typeface="+mj-ea"/>
                <a:cs typeface="+mj-cs"/>
              </a:rPr>
              <a:t>To support local production</a:t>
            </a:r>
          </a:p>
        </p:txBody>
      </p:sp>
      <p:sp>
        <p:nvSpPr>
          <p:cNvPr id="4" name="Текстов контейнер 3">
            <a:extLst>
              <a:ext uri="{FF2B5EF4-FFF2-40B4-BE49-F238E27FC236}">
                <a16:creationId xmlns:a16="http://schemas.microsoft.com/office/drawing/2014/main" id="{B6E6921F-1E31-4085-9FBC-DA64341CAB80}"/>
              </a:ext>
            </a:extLst>
          </p:cNvPr>
          <p:cNvSpPr>
            <a:spLocks noGrp="1"/>
          </p:cNvSpPr>
          <p:nvPr>
            <p:ph type="body" sz="half" idx="2"/>
          </p:nvPr>
        </p:nvSpPr>
        <p:spPr>
          <a:xfrm>
            <a:off x="838201" y="2482589"/>
            <a:ext cx="3816096" cy="3694373"/>
          </a:xfrm>
        </p:spPr>
        <p:txBody>
          <a:bodyPr vert="horz" lIns="91440" tIns="45720" rIns="91440" bIns="45720" rtlCol="0">
            <a:normAutofit/>
          </a:bodyPr>
          <a:lstStyle/>
          <a:p>
            <a:pPr indent="-228600">
              <a:buFont typeface="Arial" panose="020B0604020202020204" pitchFamily="34" charset="0"/>
              <a:buChar char="•"/>
            </a:pPr>
            <a:r>
              <a:rPr lang="en-US" sz="2000"/>
              <a:t>The transportation of the food we consume leads to the pollution of nature. One way to keep the environment clean is by buying seasonal fruits and vegetables and those that are produced closer to our home. An even better way to protect nature is to grow our own produce. Some spices and vegetables can be grown in post, so we can’t justify not having a garden.</a:t>
            </a:r>
          </a:p>
        </p:txBody>
      </p:sp>
      <p:pic>
        <p:nvPicPr>
          <p:cNvPr id="5" name="Контейнер за съдържание 4" descr="Картина, която съдържа храна, плодове, зеленчук, различен&#10;&#10;Описанието е генерирано автоматично">
            <a:extLst>
              <a:ext uri="{FF2B5EF4-FFF2-40B4-BE49-F238E27FC236}">
                <a16:creationId xmlns:a16="http://schemas.microsoft.com/office/drawing/2014/main" id="{E95B658E-F2BB-4426-B9AE-E634FF9DBA56}"/>
              </a:ext>
            </a:extLst>
          </p:cNvPr>
          <p:cNvPicPr>
            <a:picLocks noGrp="1" noChangeAspect="1"/>
          </p:cNvPicPr>
          <p:nvPr>
            <p:ph idx="1"/>
          </p:nvPr>
        </p:nvPicPr>
        <p:blipFill rotWithShape="1">
          <a:blip r:embed="rId2"/>
          <a:srcRect t="4157" b="12127"/>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6" name="Картина 5" descr="Картина, която съдържа пазар, закрито, пресен, магазин&#10;&#10;Описанието е генерирано автоматично">
            <a:extLst>
              <a:ext uri="{FF2B5EF4-FFF2-40B4-BE49-F238E27FC236}">
                <a16:creationId xmlns:a16="http://schemas.microsoft.com/office/drawing/2014/main" id="{1885EA96-8E8B-46D7-954C-DA89D2BBFB13}"/>
              </a:ext>
            </a:extLst>
          </p:cNvPr>
          <p:cNvPicPr>
            <a:picLocks noChangeAspect="1"/>
          </p:cNvPicPr>
          <p:nvPr/>
        </p:nvPicPr>
        <p:blipFill rotWithShape="1">
          <a:blip r:embed="rId3"/>
          <a:srcRect t="17183" b="21567"/>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328023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6C02023-30B8-4B15-84EE-B9EED25F41D5}"/>
              </a:ext>
            </a:extLst>
          </p:cNvPr>
          <p:cNvSpPr>
            <a:spLocks noGrp="1"/>
          </p:cNvSpPr>
          <p:nvPr>
            <p:ph type="title"/>
          </p:nvPr>
        </p:nvSpPr>
        <p:spPr>
          <a:xfrm>
            <a:off x="801098" y="1396289"/>
            <a:ext cx="5712824" cy="1325563"/>
          </a:xfrm>
        </p:spPr>
        <p:txBody>
          <a:bodyPr vert="horz" lIns="91440" tIns="45720" rIns="91440" bIns="45720" rtlCol="0" anchor="ctr">
            <a:normAutofit/>
          </a:bodyPr>
          <a:lstStyle/>
          <a:p>
            <a:r>
              <a:rPr lang="en-US" sz="4400" kern="1200">
                <a:solidFill>
                  <a:schemeClr val="tx1"/>
                </a:solidFill>
                <a:latin typeface="+mj-lt"/>
                <a:ea typeface="+mj-ea"/>
                <a:cs typeface="+mj-cs"/>
              </a:rPr>
              <a:t>Let’s save water</a:t>
            </a:r>
          </a:p>
        </p:txBody>
      </p:sp>
      <p:sp>
        <p:nvSpPr>
          <p:cNvPr id="4" name="Текстов контейнер 3">
            <a:extLst>
              <a:ext uri="{FF2B5EF4-FFF2-40B4-BE49-F238E27FC236}">
                <a16:creationId xmlns:a16="http://schemas.microsoft.com/office/drawing/2014/main" id="{B4EED773-1911-4CF2-A34F-B41F2813CCF1}"/>
              </a:ext>
            </a:extLst>
          </p:cNvPr>
          <p:cNvSpPr>
            <a:spLocks noGrp="1"/>
          </p:cNvSpPr>
          <p:nvPr>
            <p:ph type="body" sz="half" idx="2"/>
          </p:nvPr>
        </p:nvSpPr>
        <p:spPr>
          <a:xfrm>
            <a:off x="805543" y="2871982"/>
            <a:ext cx="4558309" cy="3181684"/>
          </a:xfrm>
        </p:spPr>
        <p:txBody>
          <a:bodyPr vert="horz" lIns="91440" tIns="45720" rIns="91440" bIns="45720" rtlCol="0" anchor="t">
            <a:normAutofit/>
          </a:bodyPr>
          <a:lstStyle/>
          <a:p>
            <a:pPr indent="-228600">
              <a:buFont typeface="Arial" panose="020B0604020202020204" pitchFamily="34" charset="0"/>
              <a:buChar char="•"/>
            </a:pPr>
            <a:r>
              <a:rPr lang="en-US" sz="1800"/>
              <a:t>Sometimes we take water for granted and don’t mix how expensive it is. If you turn off the tap while brushing your teeth, you can save 15-20 liters of water per day. Also, taking a shower instead of a bath does not save twice as much water.</a:t>
            </a:r>
          </a:p>
        </p:txBody>
      </p:sp>
      <p:sp>
        <p:nvSpPr>
          <p:cNvPr id="12" name="Oval 11">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Картина 5">
            <a:extLst>
              <a:ext uri="{FF2B5EF4-FFF2-40B4-BE49-F238E27FC236}">
                <a16:creationId xmlns:a16="http://schemas.microsoft.com/office/drawing/2014/main" id="{8C37EAEB-10E4-401D-8893-0F2C586D10AB}"/>
              </a:ext>
            </a:extLst>
          </p:cNvPr>
          <p:cNvPicPr>
            <a:picLocks noChangeAspect="1"/>
          </p:cNvPicPr>
          <p:nvPr/>
        </p:nvPicPr>
        <p:blipFill rotWithShape="1">
          <a:blip r:embed="rId2"/>
          <a:srcRect l="26054" r="-3" b="-3"/>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Картина 6">
            <a:extLst>
              <a:ext uri="{FF2B5EF4-FFF2-40B4-BE49-F238E27FC236}">
                <a16:creationId xmlns:a16="http://schemas.microsoft.com/office/drawing/2014/main" id="{8995B711-E001-42D6-B5F8-04FC07395092}"/>
              </a:ext>
            </a:extLst>
          </p:cNvPr>
          <p:cNvPicPr>
            <a:picLocks noChangeAspect="1"/>
          </p:cNvPicPr>
          <p:nvPr/>
        </p:nvPicPr>
        <p:blipFill rotWithShape="1">
          <a:blip r:embed="rId3"/>
          <a:srcRect l="7975" r="5243" b="4"/>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6" name="Freeform: Shape 15">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Контейнер за съдържание 4">
            <a:extLst>
              <a:ext uri="{FF2B5EF4-FFF2-40B4-BE49-F238E27FC236}">
                <a16:creationId xmlns:a16="http://schemas.microsoft.com/office/drawing/2014/main" id="{2C7B3B11-8A6A-4684-9323-827D34072F1B}"/>
              </a:ext>
            </a:extLst>
          </p:cNvPr>
          <p:cNvPicPr>
            <a:picLocks noGrp="1" noChangeAspect="1"/>
          </p:cNvPicPr>
          <p:nvPr>
            <p:ph idx="1"/>
          </p:nvPr>
        </p:nvPicPr>
        <p:blipFill rotWithShape="1">
          <a:blip r:embed="rId4"/>
          <a:srcRect r="-4" b="1715"/>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41398333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Контейнер за съдържание 4" descr="Картина, която съдържа закрито, лек&#10;&#10;Описанието е генерирано автоматично">
            <a:extLst>
              <a:ext uri="{FF2B5EF4-FFF2-40B4-BE49-F238E27FC236}">
                <a16:creationId xmlns:a16="http://schemas.microsoft.com/office/drawing/2014/main" id="{B8F1CBD7-713F-49F6-A7EA-16E1AB0D4905}"/>
              </a:ext>
            </a:extLst>
          </p:cNvPr>
          <p:cNvPicPr>
            <a:picLocks noGrp="1" noChangeAspect="1"/>
          </p:cNvPicPr>
          <p:nvPr>
            <p:ph idx="1"/>
          </p:nvPr>
        </p:nvPicPr>
        <p:blipFill rotWithShape="1">
          <a:blip r:embed="rId2"/>
          <a:srcRect t="8397" b="5725"/>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Заглавие 1">
            <a:extLst>
              <a:ext uri="{FF2B5EF4-FFF2-40B4-BE49-F238E27FC236}">
                <a16:creationId xmlns:a16="http://schemas.microsoft.com/office/drawing/2014/main" id="{19D2F5F3-A73A-4C3A-87B2-8D41445461F4}"/>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Let’s rethink our mode of transport</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Текстов контейнер 3">
            <a:extLst>
              <a:ext uri="{FF2B5EF4-FFF2-40B4-BE49-F238E27FC236}">
                <a16:creationId xmlns:a16="http://schemas.microsoft.com/office/drawing/2014/main" id="{C47C2B93-4436-4771-BF4E-3944EEC1C750}"/>
              </a:ext>
            </a:extLst>
          </p:cNvPr>
          <p:cNvSpPr>
            <a:spLocks noGrp="1"/>
          </p:cNvSpPr>
          <p:nvPr>
            <p:ph type="body" sz="half" idx="2"/>
          </p:nvPr>
        </p:nvSpPr>
        <p:spPr>
          <a:xfrm>
            <a:off x="525516" y="3417573"/>
            <a:ext cx="4593021" cy="2619839"/>
          </a:xfrm>
        </p:spPr>
        <p:txBody>
          <a:bodyPr vert="horz" lIns="91440" tIns="45720" rIns="91440" bIns="45720" rtlCol="0" anchor="ctr">
            <a:normAutofit/>
          </a:bodyPr>
          <a:lstStyle/>
          <a:p>
            <a:pPr indent="-228600">
              <a:buFont typeface="Arial" panose="020B0604020202020204" pitchFamily="34" charset="0"/>
              <a:buChar char="•"/>
            </a:pPr>
            <a:r>
              <a:rPr lang="en-US" sz="1800"/>
              <a:t>One of the main polluters of the environment is harmful emissions from cars. When the weather is good, we can choose the bike or public transport to get to work. Another option, if we still prefer the car, is the shared trip with an acquaintance or colleague.</a:t>
            </a:r>
          </a:p>
        </p:txBody>
      </p:sp>
    </p:spTree>
    <p:extLst>
      <p:ext uri="{BB962C8B-B14F-4D97-AF65-F5344CB8AC3E}">
        <p14:creationId xmlns:p14="http://schemas.microsoft.com/office/powerpoint/2010/main" val="63161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879F8F5-078F-41BA-AD23-EFEC1D48B978}"/>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a:t>Let’s think about electricity</a:t>
            </a:r>
          </a:p>
        </p:txBody>
      </p:sp>
      <p:sp>
        <p:nvSpPr>
          <p:cNvPr id="4" name="Текстов контейнер 3">
            <a:extLst>
              <a:ext uri="{FF2B5EF4-FFF2-40B4-BE49-F238E27FC236}">
                <a16:creationId xmlns:a16="http://schemas.microsoft.com/office/drawing/2014/main" id="{C029F5E7-E66C-4B4B-B6CD-5580CC331233}"/>
              </a:ext>
            </a:extLst>
          </p:cNvPr>
          <p:cNvSpPr>
            <a:spLocks noGrp="1"/>
          </p:cNvSpPr>
          <p:nvPr>
            <p:ph type="body" sz="half" idx="2"/>
          </p:nvPr>
        </p:nvSpPr>
        <p:spPr>
          <a:xfrm>
            <a:off x="762000" y="2279018"/>
            <a:ext cx="5314543" cy="3375920"/>
          </a:xfrm>
        </p:spPr>
        <p:txBody>
          <a:bodyPr vert="horz" lIns="91440" tIns="45720" rIns="91440" bIns="45720" rtlCol="0" anchor="t">
            <a:normAutofit/>
          </a:bodyPr>
          <a:lstStyle/>
          <a:p>
            <a:pPr indent="-228600">
              <a:buFont typeface="Arial" panose="020B0604020202020204" pitchFamily="34" charset="0"/>
              <a:buChar char="•"/>
            </a:pPr>
            <a:r>
              <a:rPr lang="en-US" sz="1800"/>
              <a:t>If we all start using energy-saving light bulbs, it would be tantamount to removing a million cars from the road. We can use them at least in the bathroom, hallway and closet. Also, if we turn off the computer and other devices at night, we will save electricity without even realizing it.</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Контейнер за съдържание 4">
            <a:extLst>
              <a:ext uri="{FF2B5EF4-FFF2-40B4-BE49-F238E27FC236}">
                <a16:creationId xmlns:a16="http://schemas.microsoft.com/office/drawing/2014/main" id="{40C3AB58-6198-40C2-9095-2967970842C7}"/>
              </a:ext>
            </a:extLst>
          </p:cNvPr>
          <p:cNvPicPr>
            <a:picLocks noGrp="1" noChangeAspect="1"/>
          </p:cNvPicPr>
          <p:nvPr>
            <p:ph idx="1"/>
          </p:nvPr>
        </p:nvPicPr>
        <p:blipFill rotWithShape="1">
          <a:blip r:embed="rId2"/>
          <a:srcRect r="3768"/>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1522772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5">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Картина 10">
            <a:extLst>
              <a:ext uri="{FF2B5EF4-FFF2-40B4-BE49-F238E27FC236}">
                <a16:creationId xmlns:a16="http://schemas.microsoft.com/office/drawing/2014/main" id="{4E5EED35-512A-4E80-92BD-705656EC1C83}"/>
              </a:ext>
            </a:extLst>
          </p:cNvPr>
          <p:cNvPicPr>
            <a:picLocks noChangeAspect="1"/>
          </p:cNvPicPr>
          <p:nvPr/>
        </p:nvPicPr>
        <p:blipFill rotWithShape="1">
          <a:blip r:embed="rId2"/>
          <a:srcRect t="21549" r="2" b="14480"/>
          <a:stretch/>
        </p:blipFill>
        <p:spPr>
          <a:xfrm>
            <a:off x="5546558" y="-1"/>
            <a:ext cx="6645441" cy="2391331"/>
          </a:xfrm>
          <a:prstGeom prst="rect">
            <a:avLst/>
          </a:prstGeom>
        </p:spPr>
      </p:pic>
      <p:sp>
        <p:nvSpPr>
          <p:cNvPr id="27" name="Rectangle 17">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Контейнер за съдържание 9">
            <a:extLst>
              <a:ext uri="{FF2B5EF4-FFF2-40B4-BE49-F238E27FC236}">
                <a16:creationId xmlns:a16="http://schemas.microsoft.com/office/drawing/2014/main" id="{F83C2154-1CCE-4ACA-B03A-E7696EEAA7F5}"/>
              </a:ext>
            </a:extLst>
          </p:cNvPr>
          <p:cNvPicPr>
            <a:picLocks noGrp="1" noChangeAspect="1"/>
          </p:cNvPicPr>
          <p:nvPr>
            <p:ph idx="1"/>
          </p:nvPr>
        </p:nvPicPr>
        <p:blipFill rotWithShape="1">
          <a:blip r:embed="rId3"/>
          <a:srcRect l="9989" r="-1" b="-1"/>
          <a:stretch/>
        </p:blipFill>
        <p:spPr>
          <a:xfrm>
            <a:off x="6012180" y="2391337"/>
            <a:ext cx="6191249" cy="4466657"/>
          </a:xfrm>
          <a:prstGeom prst="rect">
            <a:avLst/>
          </a:prstGeom>
        </p:spPr>
      </p:pic>
      <p:sp>
        <p:nvSpPr>
          <p:cNvPr id="2" name="Заглавие 1">
            <a:extLst>
              <a:ext uri="{FF2B5EF4-FFF2-40B4-BE49-F238E27FC236}">
                <a16:creationId xmlns:a16="http://schemas.microsoft.com/office/drawing/2014/main" id="{47087BE4-3BD9-49AC-BB30-785927298D1B}"/>
              </a:ext>
            </a:extLst>
          </p:cNvPr>
          <p:cNvSpPr>
            <a:spLocks noGrp="1"/>
          </p:cNvSpPr>
          <p:nvPr>
            <p:ph type="title"/>
          </p:nvPr>
        </p:nvSpPr>
        <p:spPr>
          <a:xfrm>
            <a:off x="1187668" y="910431"/>
            <a:ext cx="4641631" cy="1466455"/>
          </a:xfrm>
        </p:spPr>
        <p:txBody>
          <a:bodyPr vert="horz" lIns="91440" tIns="45720" rIns="91440" bIns="45720" rtlCol="0" anchor="b">
            <a:normAutofit/>
          </a:bodyPr>
          <a:lstStyle/>
          <a:p>
            <a:r>
              <a:rPr lang="en-US" sz="4400" kern="1200">
                <a:solidFill>
                  <a:schemeClr val="bg1"/>
                </a:solidFill>
                <a:latin typeface="+mj-lt"/>
                <a:ea typeface="+mj-ea"/>
                <a:cs typeface="+mj-cs"/>
              </a:rPr>
              <a:t>Avoid plastic</a:t>
            </a:r>
          </a:p>
        </p:txBody>
      </p:sp>
      <p:cxnSp>
        <p:nvCxnSpPr>
          <p:cNvPr id="20" name="Straight Connector 19">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Текстов контейнер 3">
            <a:extLst>
              <a:ext uri="{FF2B5EF4-FFF2-40B4-BE49-F238E27FC236}">
                <a16:creationId xmlns:a16="http://schemas.microsoft.com/office/drawing/2014/main" id="{3D6BE9D2-A8BC-4934-B908-1B0143184DE1}"/>
              </a:ext>
            </a:extLst>
          </p:cNvPr>
          <p:cNvSpPr>
            <a:spLocks noGrp="1"/>
          </p:cNvSpPr>
          <p:nvPr>
            <p:ph type="body" sz="half" idx="2"/>
          </p:nvPr>
        </p:nvSpPr>
        <p:spPr>
          <a:xfrm>
            <a:off x="1187668" y="2492080"/>
            <a:ext cx="4641631" cy="3015849"/>
          </a:xfrm>
        </p:spPr>
        <p:txBody>
          <a:bodyPr vert="horz" lIns="91440" tIns="45720" rIns="91440" bIns="45720" rtlCol="0">
            <a:normAutofit/>
          </a:bodyPr>
          <a:lstStyle/>
          <a:p>
            <a:pPr indent="-228600">
              <a:buFont typeface="Arial" panose="020B0604020202020204" pitchFamily="34" charset="0"/>
              <a:buChar char="•"/>
            </a:pPr>
            <a:r>
              <a:rPr lang="en-US" sz="2000">
                <a:solidFill>
                  <a:schemeClr val="bg1"/>
                </a:solidFill>
              </a:rPr>
              <a:t>Most plastic bottles are not recycled, and it takes thousands of years for them to stay underground and break down. Instead of buying water in plastic bottles, we can use a filter to purify water and thus help nature.</a:t>
            </a:r>
          </a:p>
        </p:txBody>
      </p:sp>
    </p:spTree>
    <p:extLst>
      <p:ext uri="{BB962C8B-B14F-4D97-AF65-F5344CB8AC3E}">
        <p14:creationId xmlns:p14="http://schemas.microsoft.com/office/powerpoint/2010/main" val="343973248"/>
      </p:ext>
    </p:extLst>
  </p:cSld>
  <p:clrMapOvr>
    <a:masterClrMapping/>
  </p:clrMapOvr>
</p:sld>
</file>

<file path=ppt/theme/theme1.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19BA66F8B8D78D41AF4CB2A07CCDD55A" ma:contentTypeVersion="0" ma:contentTypeDescription="Създаване на нов документ" ma:contentTypeScope="" ma:versionID="2910ac48bde2f7f7841215b86435f654">
  <xsd:schema xmlns:xsd="http://www.w3.org/2001/XMLSchema" xmlns:xs="http://www.w3.org/2001/XMLSchema" xmlns:p="http://schemas.microsoft.com/office/2006/metadata/properties" targetNamespace="http://schemas.microsoft.com/office/2006/metadata/properties" ma:root="true" ma:fieldsID="e68d701add73f213312a5f8e1a4bd4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ъдържание"/>
        <xsd:element ref="dc:title" minOccurs="0" maxOccurs="1" ma:index="4" ma:displayName="Заглав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AD8AF6-8DE9-422D-96A4-AA79D7FC132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0543F34-0053-4745-B7EF-7297B143F13C}">
  <ds:schemaRefs>
    <ds:schemaRef ds:uri="http://schemas.microsoft.com/sharepoint/v3/contenttype/forms"/>
  </ds:schemaRefs>
</ds:datastoreItem>
</file>

<file path=customXml/itemProps3.xml><?xml version="1.0" encoding="utf-8"?>
<ds:datastoreItem xmlns:ds="http://schemas.openxmlformats.org/officeDocument/2006/customXml" ds:itemID="{EDA91C12-6353-4DE4-8CFE-A2A26FC6E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95</TotalTime>
  <Words>367</Words>
  <Application>Microsoft Office PowerPoint</Application>
  <PresentationFormat>Широк екран</PresentationFormat>
  <Paragraphs>13</Paragraphs>
  <Slides>7</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7</vt:i4>
      </vt:variant>
    </vt:vector>
  </HeadingPairs>
  <TitlesOfParts>
    <vt:vector size="11" baseType="lpstr">
      <vt:lpstr>Arial</vt:lpstr>
      <vt:lpstr>Calibri</vt:lpstr>
      <vt:lpstr>Calibri Light</vt:lpstr>
      <vt:lpstr>Тема на Office</vt:lpstr>
      <vt:lpstr>How to help  the environment</vt:lpstr>
      <vt:lpstr>Let’s plant a tree</vt:lpstr>
      <vt:lpstr>To support local production</vt:lpstr>
      <vt:lpstr>Let’s save water</vt:lpstr>
      <vt:lpstr>Let’s rethink our mode of transport</vt:lpstr>
      <vt:lpstr>Let’s think about electricity</vt:lpstr>
      <vt:lpstr>Avoid plastic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the environment</dc:title>
  <dc:creator>user1</dc:creator>
  <cp:lastModifiedBy>Дафинка Попова</cp:lastModifiedBy>
  <cp:revision>10</cp:revision>
  <dcterms:created xsi:type="dcterms:W3CDTF">2021-04-02T20:53:40Z</dcterms:created>
  <dcterms:modified xsi:type="dcterms:W3CDTF">2021-04-16T05:28:05Z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0x01010019BA66F8B8D78D41AF4CB2A07CCDD55A</vt:lpwstr>
  </property>
</Properties>
</file>