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05" r:id="rId4"/>
    <p:sldId id="310" r:id="rId5"/>
    <p:sldId id="311" r:id="rId6"/>
    <p:sldId id="312" r:id="rId7"/>
    <p:sldId id="306" r:id="rId8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271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188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311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244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975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810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991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158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05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176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060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3EE93-14C9-42CE-9CFE-AD38304F54AA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235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07583"/>
            <a:ext cx="9144000" cy="1931831"/>
          </a:xfrm>
        </p:spPr>
        <p:txBody>
          <a:bodyPr/>
          <a:lstStyle/>
          <a:p>
            <a:r>
              <a:rPr lang="en-US" dirty="0" smtClean="0"/>
              <a:t>Unit 5 - I work in a film studio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039414"/>
            <a:ext cx="9144000" cy="1655762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English lesson for the 5th grade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158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Let`s check the homework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Workbook – page 33/ ex.2 and 5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1731" y="2004302"/>
            <a:ext cx="3670110" cy="283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97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Workbook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Page 32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409" y="2197894"/>
            <a:ext cx="2476500" cy="1803400"/>
          </a:xfrm>
        </p:spPr>
      </p:pic>
    </p:spTree>
    <p:extLst>
      <p:ext uri="{BB962C8B-B14F-4D97-AF65-F5344CB8AC3E}">
        <p14:creationId xmlns:p14="http://schemas.microsoft.com/office/powerpoint/2010/main" val="223711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Pages 48 - 49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282" y="2197894"/>
            <a:ext cx="2476500" cy="1803400"/>
          </a:xfrm>
        </p:spPr>
      </p:pic>
    </p:spTree>
    <p:extLst>
      <p:ext uri="{BB962C8B-B14F-4D97-AF65-F5344CB8AC3E}">
        <p14:creationId xmlns:p14="http://schemas.microsoft.com/office/powerpoint/2010/main" val="170775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Jobs </a:t>
            </a:r>
            <a:r>
              <a:rPr lang="en-US" dirty="0" smtClean="0"/>
              <a:t>– </a:t>
            </a:r>
            <a:r>
              <a:rPr lang="bg-BG" dirty="0" smtClean="0"/>
              <a:t>Професии</a:t>
            </a:r>
            <a:r>
              <a:rPr lang="en-US" dirty="0"/>
              <a:t> </a:t>
            </a:r>
            <a:r>
              <a:rPr lang="en-US" dirty="0" smtClean="0"/>
              <a:t>– Textbook -pages 140 - 141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29259" cy="4351338"/>
          </a:xfrm>
        </p:spPr>
        <p:txBody>
          <a:bodyPr>
            <a:normAutofit/>
          </a:bodyPr>
          <a:lstStyle/>
          <a:p>
            <a:r>
              <a:rPr lang="en-US" dirty="0"/>
              <a:t>actor /ˈæktə/ </a:t>
            </a:r>
            <a:r>
              <a:rPr lang="bg-BG" dirty="0"/>
              <a:t>актьор </a:t>
            </a:r>
            <a:endParaRPr lang="en-US" dirty="0" smtClean="0"/>
          </a:p>
          <a:p>
            <a:r>
              <a:rPr lang="en-US" dirty="0" smtClean="0"/>
              <a:t>actress </a:t>
            </a:r>
            <a:r>
              <a:rPr lang="en-US" dirty="0"/>
              <a:t>/ˈæktrəs/ </a:t>
            </a:r>
            <a:r>
              <a:rPr lang="bg-BG" dirty="0"/>
              <a:t>актриса </a:t>
            </a:r>
            <a:endParaRPr lang="en-US" dirty="0" smtClean="0"/>
          </a:p>
          <a:p>
            <a:r>
              <a:rPr lang="en-US" dirty="0" smtClean="0"/>
              <a:t>artist </a:t>
            </a:r>
            <a:r>
              <a:rPr lang="en-US" dirty="0"/>
              <a:t>/ˈɑːtɪst/ </a:t>
            </a:r>
            <a:r>
              <a:rPr lang="bg-BG" dirty="0"/>
              <a:t>художник </a:t>
            </a:r>
            <a:endParaRPr lang="en-US" dirty="0" smtClean="0"/>
          </a:p>
          <a:p>
            <a:r>
              <a:rPr lang="en-US" dirty="0" smtClean="0"/>
              <a:t>builder </a:t>
            </a:r>
            <a:r>
              <a:rPr lang="en-US" dirty="0"/>
              <a:t>/ˈbɪldə/ </a:t>
            </a:r>
            <a:r>
              <a:rPr lang="bg-BG" dirty="0" smtClean="0"/>
              <a:t>строител</a:t>
            </a:r>
            <a:endParaRPr lang="en-US" dirty="0" smtClean="0"/>
          </a:p>
          <a:p>
            <a:r>
              <a:rPr lang="en-US" dirty="0"/>
              <a:t>chef /ʃef/ </a:t>
            </a:r>
            <a:r>
              <a:rPr lang="bg-BG" dirty="0"/>
              <a:t>главен готвач </a:t>
            </a:r>
            <a:endParaRPr lang="en-US" dirty="0" smtClean="0"/>
          </a:p>
          <a:p>
            <a:r>
              <a:rPr lang="en-US" dirty="0" smtClean="0"/>
              <a:t>doctor </a:t>
            </a:r>
            <a:r>
              <a:rPr lang="en-US" dirty="0"/>
              <a:t>/ˈdɒktə/ </a:t>
            </a:r>
            <a:r>
              <a:rPr lang="bg-BG" dirty="0"/>
              <a:t>лекар </a:t>
            </a:r>
            <a:endParaRPr lang="en-US" dirty="0" smtClean="0"/>
          </a:p>
          <a:p>
            <a:r>
              <a:rPr lang="en-US" dirty="0" smtClean="0"/>
              <a:t>electrician </a:t>
            </a:r>
            <a:r>
              <a:rPr lang="en-US" dirty="0"/>
              <a:t>/ɪlekˈtrɪʃən/ </a:t>
            </a:r>
            <a:r>
              <a:rPr lang="bg-BG" dirty="0"/>
              <a:t>електротехник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821251" y="1690688"/>
            <a:ext cx="5532549" cy="4351338"/>
          </a:xfrm>
        </p:spPr>
        <p:txBody>
          <a:bodyPr>
            <a:normAutofit/>
          </a:bodyPr>
          <a:lstStyle/>
          <a:p>
            <a:r>
              <a:rPr lang="en-US" dirty="0"/>
              <a:t>chef /ʃef/ </a:t>
            </a:r>
            <a:r>
              <a:rPr lang="bg-BG" dirty="0"/>
              <a:t>главен готвач </a:t>
            </a:r>
            <a:endParaRPr lang="en-US" dirty="0" smtClean="0"/>
          </a:p>
          <a:p>
            <a:r>
              <a:rPr lang="en-US" dirty="0" smtClean="0"/>
              <a:t>doctor </a:t>
            </a:r>
            <a:r>
              <a:rPr lang="en-US" dirty="0"/>
              <a:t>/ˈdɒktə/ </a:t>
            </a:r>
            <a:r>
              <a:rPr lang="bg-BG" dirty="0"/>
              <a:t>лекар </a:t>
            </a:r>
            <a:endParaRPr lang="en-US" dirty="0" smtClean="0"/>
          </a:p>
          <a:p>
            <a:r>
              <a:rPr lang="en-US" dirty="0" smtClean="0"/>
              <a:t>electrician </a:t>
            </a:r>
            <a:r>
              <a:rPr lang="en-US" dirty="0"/>
              <a:t>/ɪlekˈtrɪʃən/ </a:t>
            </a:r>
            <a:r>
              <a:rPr lang="bg-BG" dirty="0" smtClean="0"/>
              <a:t>електротехник</a:t>
            </a:r>
            <a:endParaRPr lang="en-US" dirty="0" smtClean="0"/>
          </a:p>
          <a:p>
            <a:r>
              <a:rPr lang="en-US" dirty="0"/>
              <a:t>model /mɒdl/ </a:t>
            </a:r>
            <a:r>
              <a:rPr lang="bg-BG" dirty="0"/>
              <a:t>модел </a:t>
            </a:r>
            <a:endParaRPr lang="en-US" dirty="0" smtClean="0"/>
          </a:p>
          <a:p>
            <a:r>
              <a:rPr lang="en-US" dirty="0" smtClean="0"/>
              <a:t>musician </a:t>
            </a:r>
            <a:r>
              <a:rPr lang="en-US" dirty="0"/>
              <a:t>/mjuːˈzɪʃən/ </a:t>
            </a:r>
            <a:r>
              <a:rPr lang="bg-BG" dirty="0" smtClean="0"/>
              <a:t>музикант</a:t>
            </a:r>
            <a:endParaRPr lang="en-US" dirty="0" smtClean="0"/>
          </a:p>
          <a:p>
            <a:r>
              <a:rPr lang="bg-BG" dirty="0" smtClean="0"/>
              <a:t> </a:t>
            </a:r>
            <a:r>
              <a:rPr lang="en-US" dirty="0"/>
              <a:t>nurse /nɜːs/ </a:t>
            </a:r>
            <a:r>
              <a:rPr lang="bg-BG" dirty="0"/>
              <a:t>медицинска </a:t>
            </a:r>
            <a:r>
              <a:rPr lang="bg-BG" dirty="0" smtClean="0"/>
              <a:t>сестра</a:t>
            </a:r>
            <a:endParaRPr lang="en-US" dirty="0" smtClean="0"/>
          </a:p>
          <a:p>
            <a:r>
              <a:rPr lang="bg-BG" dirty="0" smtClean="0"/>
              <a:t> </a:t>
            </a:r>
            <a:r>
              <a:rPr lang="en-US" dirty="0"/>
              <a:t>plumber /ˈplʌmə/ </a:t>
            </a:r>
            <a:r>
              <a:rPr lang="bg-BG" dirty="0"/>
              <a:t>водопроводчик</a:t>
            </a:r>
          </a:p>
        </p:txBody>
      </p:sp>
    </p:spTree>
    <p:extLst>
      <p:ext uri="{BB962C8B-B14F-4D97-AF65-F5344CB8AC3E}">
        <p14:creationId xmlns:p14="http://schemas.microsoft.com/office/powerpoint/2010/main" val="133531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Jobs - </a:t>
            </a:r>
            <a:r>
              <a:rPr lang="bg-BG" dirty="0"/>
              <a:t>Професии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police </a:t>
            </a:r>
            <a:r>
              <a:rPr lang="en-US" dirty="0" smtClean="0"/>
              <a:t>officer </a:t>
            </a:r>
            <a:r>
              <a:rPr lang="en-US" dirty="0"/>
              <a:t>/pəˈliːs ɒfəsə/ </a:t>
            </a:r>
            <a:r>
              <a:rPr lang="bg-BG" dirty="0"/>
              <a:t>полицай </a:t>
            </a:r>
            <a:endParaRPr lang="en-US" dirty="0" smtClean="0"/>
          </a:p>
          <a:p>
            <a:r>
              <a:rPr lang="en-US" dirty="0" smtClean="0"/>
              <a:t>reporter </a:t>
            </a:r>
            <a:r>
              <a:rPr lang="en-US" dirty="0"/>
              <a:t>/rɪˈpɔːtə/ </a:t>
            </a:r>
            <a:r>
              <a:rPr lang="bg-BG" dirty="0"/>
              <a:t>репортер </a:t>
            </a:r>
            <a:endParaRPr lang="en-US" dirty="0" smtClean="0"/>
          </a:p>
          <a:p>
            <a:r>
              <a:rPr lang="en-US" dirty="0" smtClean="0"/>
              <a:t>sculptor </a:t>
            </a:r>
            <a:r>
              <a:rPr lang="en-US" dirty="0"/>
              <a:t>/ˈskʌlptə/ </a:t>
            </a:r>
            <a:r>
              <a:rPr lang="bg-BG" dirty="0"/>
              <a:t>скулптор </a:t>
            </a:r>
            <a:endParaRPr lang="en-US" dirty="0" smtClean="0"/>
          </a:p>
          <a:p>
            <a:r>
              <a:rPr lang="en-US" dirty="0" smtClean="0"/>
              <a:t>secretary </a:t>
            </a:r>
            <a:r>
              <a:rPr lang="en-US" dirty="0"/>
              <a:t>/ˈsekrətəri/ </a:t>
            </a:r>
            <a:r>
              <a:rPr lang="bg-BG" dirty="0"/>
              <a:t>секретар, секретарка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shop assistant /ˈʃɒp əsɪstənt/ </a:t>
            </a:r>
            <a:r>
              <a:rPr lang="bg-BG" dirty="0" smtClean="0"/>
              <a:t>продавач-консултант</a:t>
            </a:r>
            <a:endParaRPr lang="en-US" dirty="0" smtClean="0"/>
          </a:p>
          <a:p>
            <a:r>
              <a:rPr lang="bg-BG" dirty="0" smtClean="0"/>
              <a:t> </a:t>
            </a:r>
            <a:r>
              <a:rPr lang="en-US" dirty="0"/>
              <a:t>teacher /ˈtiːtʃə/ </a:t>
            </a:r>
            <a:r>
              <a:rPr lang="bg-BG" dirty="0"/>
              <a:t>учител, учителка </a:t>
            </a:r>
            <a:endParaRPr lang="en-US" dirty="0" smtClean="0"/>
          </a:p>
          <a:p>
            <a:r>
              <a:rPr lang="en-US" dirty="0" smtClean="0"/>
              <a:t>waiter </a:t>
            </a:r>
            <a:r>
              <a:rPr lang="en-US" dirty="0"/>
              <a:t>/ˈweɪtə/ </a:t>
            </a:r>
            <a:r>
              <a:rPr lang="bg-BG" dirty="0"/>
              <a:t>сервитьор </a:t>
            </a:r>
            <a:endParaRPr lang="en-US" dirty="0" smtClean="0"/>
          </a:p>
          <a:p>
            <a:r>
              <a:rPr lang="en-US" dirty="0" smtClean="0"/>
              <a:t>waitress </a:t>
            </a:r>
            <a:r>
              <a:rPr lang="en-US" dirty="0"/>
              <a:t>/ˈweɪtrɪs/ </a:t>
            </a:r>
            <a:r>
              <a:rPr lang="bg-BG" dirty="0"/>
              <a:t>сервитьорка</a:t>
            </a:r>
          </a:p>
        </p:txBody>
      </p:sp>
    </p:spTree>
    <p:extLst>
      <p:ext uri="{BB962C8B-B14F-4D97-AF65-F5344CB8AC3E}">
        <p14:creationId xmlns:p14="http://schemas.microsoft.com/office/powerpoint/2010/main" val="18255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722290" y="1690688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Exercise the </a:t>
            </a:r>
            <a:r>
              <a:rPr lang="en-US" smtClean="0"/>
              <a:t>new words.</a:t>
            </a:r>
            <a:endParaRPr lang="en-US" dirty="0" smtClean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713" y="2153444"/>
            <a:ext cx="3670479" cy="28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788</TotalTime>
  <Words>79</Words>
  <Application>Microsoft Office PowerPoint</Application>
  <PresentationFormat>Широк екран</PresentationFormat>
  <Paragraphs>35</Paragraphs>
  <Slides>7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тема</vt:lpstr>
      <vt:lpstr>Unit 5 - I work in a film studio</vt:lpstr>
      <vt:lpstr>Let`s check the homework</vt:lpstr>
      <vt:lpstr>Workbook</vt:lpstr>
      <vt:lpstr>Textbook</vt:lpstr>
      <vt:lpstr>Jobs – Професии – Textbook -pages 140 - 141</vt:lpstr>
      <vt:lpstr>Jobs - Професии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I`m going to record an album</dc:title>
  <dc:creator>popova</dc:creator>
  <cp:lastModifiedBy>popova</cp:lastModifiedBy>
  <cp:revision>147</cp:revision>
  <dcterms:created xsi:type="dcterms:W3CDTF">2020-05-14T12:20:50Z</dcterms:created>
  <dcterms:modified xsi:type="dcterms:W3CDTF">2020-12-09T17:59:51Z</dcterms:modified>
</cp:coreProperties>
</file>