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heme/theme2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.xml" ContentType="application/vnd.openxmlformats-officedocument.presentationml.notesSlide+xml"/>
  <Override PartName="/ppt/tags/tag1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"/>
  </p:sldMasterIdLst>
  <p:notesMasterIdLst>
    <p:notesMasterId r:id="rId51"/>
  </p:notesMasterIdLst>
  <p:sldIdLst>
    <p:sldId id="256" r:id="rId25"/>
    <p:sldId id="279" r:id="rId26"/>
    <p:sldId id="258" r:id="rId27"/>
    <p:sldId id="257" r:id="rId28"/>
    <p:sldId id="259" r:id="rId29"/>
    <p:sldId id="260" r:id="rId30"/>
    <p:sldId id="261" r:id="rId31"/>
    <p:sldId id="27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70" r:id="rId40"/>
    <p:sldId id="269" r:id="rId41"/>
    <p:sldId id="277" r:id="rId42"/>
    <p:sldId id="273" r:id="rId43"/>
    <p:sldId id="274" r:id="rId44"/>
    <p:sldId id="275" r:id="rId45"/>
    <p:sldId id="278" r:id="rId46"/>
    <p:sldId id="276" r:id="rId47"/>
    <p:sldId id="280" r:id="rId48"/>
    <p:sldId id="281" r:id="rId49"/>
    <p:sldId id="282" r:id="rId5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4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customXml" Target="../customXml/item8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F07B-B81C-451C-A06D-E48CA382CF4A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202AC-87E4-4FC8-AF50-A50C08F38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029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202AC-87E4-4FC8-AF50-A50C08F389A6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232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12.x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customXml" Target="../../customXml/item1.xml"/><Relationship Id="rId6" Type="http://schemas.openxmlformats.org/officeDocument/2006/relationships/tags" Target="../tags/tag11.xml"/><Relationship Id="rId11" Type="http://schemas.openxmlformats.org/officeDocument/2006/relationships/image" Target="../media/image3.png"/><Relationship Id="rId5" Type="http://schemas.openxmlformats.org/officeDocument/2006/relationships/tags" Target="../tags/tag10.xml"/><Relationship Id="rId10" Type="http://schemas.openxmlformats.org/officeDocument/2006/relationships/image" Target="../media/image2.png"/><Relationship Id="rId4" Type="http://schemas.openxmlformats.org/officeDocument/2006/relationships/tags" Target="../tags/tag9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customXml" Target="../../customXml/item23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../media/image2.png"/><Relationship Id="rId4" Type="http://schemas.openxmlformats.org/officeDocument/2006/relationships/tags" Target="../tags/tag15.xml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customXml" Target="../../customXml/item21.xml"/><Relationship Id="rId6" Type="http://schemas.openxmlformats.org/officeDocument/2006/relationships/tags" Target="../tags/tag23.xml"/><Relationship Id="rId11" Type="http://schemas.openxmlformats.org/officeDocument/2006/relationships/image" Target="../media/image3.png"/><Relationship Id="rId5" Type="http://schemas.openxmlformats.org/officeDocument/2006/relationships/tags" Target="../tags/tag22.xml"/><Relationship Id="rId10" Type="http://schemas.openxmlformats.org/officeDocument/2006/relationships/image" Target="../media/image2.png"/><Relationship Id="rId4" Type="http://schemas.openxmlformats.org/officeDocument/2006/relationships/tags" Target="../tags/tag21.xml"/><Relationship Id="rId9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customXml" Target="../../customXml/item10.xml"/><Relationship Id="rId6" Type="http://schemas.openxmlformats.org/officeDocument/2006/relationships/tags" Target="../tags/tag29.xml"/><Relationship Id="rId11" Type="http://schemas.openxmlformats.org/officeDocument/2006/relationships/image" Target="../media/image3.png"/><Relationship Id="rId5" Type="http://schemas.openxmlformats.org/officeDocument/2006/relationships/tags" Target="../tags/tag28.xml"/><Relationship Id="rId10" Type="http://schemas.openxmlformats.org/officeDocument/2006/relationships/image" Target="../media/image2.png"/><Relationship Id="rId4" Type="http://schemas.openxmlformats.org/officeDocument/2006/relationships/tags" Target="../tags/tag27.xml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0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customXml" Target="../../customXml/item5.xml"/><Relationship Id="rId6" Type="http://schemas.openxmlformats.org/officeDocument/2006/relationships/tags" Target="../tags/tag35.xml"/><Relationship Id="rId11" Type="http://schemas.openxmlformats.org/officeDocument/2006/relationships/image" Target="../media/image3.png"/><Relationship Id="rId5" Type="http://schemas.openxmlformats.org/officeDocument/2006/relationships/tags" Target="../tags/tag34.xml"/><Relationship Id="rId10" Type="http://schemas.openxmlformats.org/officeDocument/2006/relationships/image" Target="../media/image2.png"/><Relationship Id="rId4" Type="http://schemas.openxmlformats.org/officeDocument/2006/relationships/tags" Target="../tags/tag33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customXml" Target="../../customXml/item19.xml"/><Relationship Id="rId6" Type="http://schemas.openxmlformats.org/officeDocument/2006/relationships/tags" Target="../tags/tag41.xml"/><Relationship Id="rId11" Type="http://schemas.openxmlformats.org/officeDocument/2006/relationships/image" Target="../media/image3.png"/><Relationship Id="rId5" Type="http://schemas.openxmlformats.org/officeDocument/2006/relationships/tags" Target="../tags/tag40.xml"/><Relationship Id="rId10" Type="http://schemas.openxmlformats.org/officeDocument/2006/relationships/image" Target="../media/image2.png"/><Relationship Id="rId4" Type="http://schemas.openxmlformats.org/officeDocument/2006/relationships/tags" Target="../tags/tag39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customXml" Target="../../customXml/item11.xml"/><Relationship Id="rId6" Type="http://schemas.openxmlformats.org/officeDocument/2006/relationships/tags" Target="../tags/tag47.xml"/><Relationship Id="rId11" Type="http://schemas.openxmlformats.org/officeDocument/2006/relationships/image" Target="../media/image3.png"/><Relationship Id="rId5" Type="http://schemas.openxmlformats.org/officeDocument/2006/relationships/tags" Target="../tags/tag46.xml"/><Relationship Id="rId10" Type="http://schemas.openxmlformats.org/officeDocument/2006/relationships/image" Target="../media/image2.png"/><Relationship Id="rId4" Type="http://schemas.openxmlformats.org/officeDocument/2006/relationships/tags" Target="../tags/tag45.xml"/><Relationship Id="rId9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customXml" Target="../../customXml/item3.xml"/><Relationship Id="rId6" Type="http://schemas.openxmlformats.org/officeDocument/2006/relationships/tags" Target="../tags/tag53.xml"/><Relationship Id="rId11" Type="http://schemas.openxmlformats.org/officeDocument/2006/relationships/image" Target="../media/image3.png"/><Relationship Id="rId5" Type="http://schemas.openxmlformats.org/officeDocument/2006/relationships/tags" Target="../tags/tag52.xml"/><Relationship Id="rId10" Type="http://schemas.openxmlformats.org/officeDocument/2006/relationships/image" Target="../media/image2.png"/><Relationship Id="rId4" Type="http://schemas.openxmlformats.org/officeDocument/2006/relationships/tags" Target="../tags/tag51.xml"/><Relationship Id="rId9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customXml" Target="../../customXml/item14.xml"/><Relationship Id="rId6" Type="http://schemas.openxmlformats.org/officeDocument/2006/relationships/tags" Target="../tags/tag59.xml"/><Relationship Id="rId11" Type="http://schemas.openxmlformats.org/officeDocument/2006/relationships/image" Target="../media/image3.png"/><Relationship Id="rId5" Type="http://schemas.openxmlformats.org/officeDocument/2006/relationships/tags" Target="../tags/tag58.xml"/><Relationship Id="rId10" Type="http://schemas.openxmlformats.org/officeDocument/2006/relationships/image" Target="../media/image2.png"/><Relationship Id="rId4" Type="http://schemas.openxmlformats.org/officeDocument/2006/relationships/tags" Target="../tags/tag57.xml"/><Relationship Id="rId9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customXml" Target="../../customXml/item16.xml"/><Relationship Id="rId6" Type="http://schemas.openxmlformats.org/officeDocument/2006/relationships/tags" Target="../tags/tag65.xml"/><Relationship Id="rId11" Type="http://schemas.openxmlformats.org/officeDocument/2006/relationships/image" Target="../media/image3.png"/><Relationship Id="rId5" Type="http://schemas.openxmlformats.org/officeDocument/2006/relationships/tags" Target="../tags/tag64.xml"/><Relationship Id="rId10" Type="http://schemas.openxmlformats.org/officeDocument/2006/relationships/image" Target="../media/image2.png"/><Relationship Id="rId4" Type="http://schemas.openxmlformats.org/officeDocument/2006/relationships/tags" Target="../tags/tag63.xml"/><Relationship Id="rId9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customXml" Target="../../customXml/item13.xml"/><Relationship Id="rId6" Type="http://schemas.openxmlformats.org/officeDocument/2006/relationships/tags" Target="../tags/tag71.xml"/><Relationship Id="rId11" Type="http://schemas.openxmlformats.org/officeDocument/2006/relationships/image" Target="../media/image3.png"/><Relationship Id="rId5" Type="http://schemas.openxmlformats.org/officeDocument/2006/relationships/tags" Target="../tags/tag70.xml"/><Relationship Id="rId10" Type="http://schemas.openxmlformats.org/officeDocument/2006/relationships/image" Target="../media/image2.png"/><Relationship Id="rId4" Type="http://schemas.openxmlformats.org/officeDocument/2006/relationships/tags" Target="../tags/tag69.xml"/><Relationship Id="rId9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3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customXml" Target="../../customXml/item18.xml"/><Relationship Id="rId6" Type="http://schemas.openxmlformats.org/officeDocument/2006/relationships/tags" Target="../tags/tag77.xml"/><Relationship Id="rId11" Type="http://schemas.openxmlformats.org/officeDocument/2006/relationships/image" Target="../media/image1.png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3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customXml" Target="../../customXml/item22.xml"/><Relationship Id="rId6" Type="http://schemas.openxmlformats.org/officeDocument/2006/relationships/tags" Target="../tags/tag85.xml"/><Relationship Id="rId11" Type="http://schemas.openxmlformats.org/officeDocument/2006/relationships/image" Target="../media/image1.png"/><Relationship Id="rId5" Type="http://schemas.openxmlformats.org/officeDocument/2006/relationships/tags" Target="../tags/tag8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2.png"/><Relationship Id="rId2" Type="http://schemas.openxmlformats.org/officeDocument/2006/relationships/tags" Target="../tags/tag89.xml"/><Relationship Id="rId1" Type="http://schemas.openxmlformats.org/officeDocument/2006/relationships/customXml" Target="../../customXml/item9.xml"/><Relationship Id="rId6" Type="http://schemas.openxmlformats.org/officeDocument/2006/relationships/tags" Target="../tags/tag93.xml"/><Relationship Id="rId11" Type="http://schemas.openxmlformats.org/officeDocument/2006/relationships/image" Target="../media/image1.png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3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2.png"/><Relationship Id="rId2" Type="http://schemas.openxmlformats.org/officeDocument/2006/relationships/tags" Target="../tags/tag97.xml"/><Relationship Id="rId1" Type="http://schemas.openxmlformats.org/officeDocument/2006/relationships/customXml" Target="../../customXml/item8.xml"/><Relationship Id="rId6" Type="http://schemas.openxmlformats.org/officeDocument/2006/relationships/tags" Target="../tags/tag101.xml"/><Relationship Id="rId11" Type="http://schemas.openxmlformats.org/officeDocument/2006/relationships/image" Target="../media/image1.png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3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2.png"/><Relationship Id="rId2" Type="http://schemas.openxmlformats.org/officeDocument/2006/relationships/tags" Target="../tags/tag105.xml"/><Relationship Id="rId1" Type="http://schemas.openxmlformats.org/officeDocument/2006/relationships/customXml" Target="../../customXml/item4.xml"/><Relationship Id="rId6" Type="http://schemas.openxmlformats.org/officeDocument/2006/relationships/tags" Target="../tags/tag109.xml"/><Relationship Id="rId11" Type="http://schemas.openxmlformats.org/officeDocument/2006/relationships/image" Target="../media/image1.png"/><Relationship Id="rId5" Type="http://schemas.openxmlformats.org/officeDocument/2006/relationships/tags" Target="../tags/tag10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3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2.png"/><Relationship Id="rId2" Type="http://schemas.openxmlformats.org/officeDocument/2006/relationships/tags" Target="../tags/tag113.xml"/><Relationship Id="rId1" Type="http://schemas.openxmlformats.org/officeDocument/2006/relationships/customXml" Target="../../customXml/item17.xml"/><Relationship Id="rId6" Type="http://schemas.openxmlformats.org/officeDocument/2006/relationships/tags" Target="../tags/tag117.xml"/><Relationship Id="rId11" Type="http://schemas.openxmlformats.org/officeDocument/2006/relationships/image" Target="../media/image1.png"/><Relationship Id="rId5" Type="http://schemas.openxmlformats.org/officeDocument/2006/relationships/tags" Target="../tags/tag1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3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customXml" Target="../../customXml/item2.xml"/><Relationship Id="rId6" Type="http://schemas.openxmlformats.org/officeDocument/2006/relationships/tags" Target="../tags/tag125.xml"/><Relationship Id="rId11" Type="http://schemas.openxmlformats.org/officeDocument/2006/relationships/image" Target="../media/image1.png"/><Relationship Id="rId5" Type="http://schemas.openxmlformats.org/officeDocument/2006/relationships/tags" Target="../tags/tag12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customXml" Target="../../customXml/item7.xml"/><Relationship Id="rId6" Type="http://schemas.openxmlformats.org/officeDocument/2006/relationships/tags" Target="../tags/tag133.xml"/><Relationship Id="rId11" Type="http://schemas.openxmlformats.org/officeDocument/2006/relationships/image" Target="../media/image3.png"/><Relationship Id="rId5" Type="http://schemas.openxmlformats.org/officeDocument/2006/relationships/tags" Target="../tags/tag132.xml"/><Relationship Id="rId10" Type="http://schemas.openxmlformats.org/officeDocument/2006/relationships/image" Target="../media/image2.png"/><Relationship Id="rId4" Type="http://schemas.openxmlformats.org/officeDocument/2006/relationships/tags" Target="../tags/tag131.xml"/><Relationship Id="rId9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5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142976" y="1928802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142976" y="3357562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42976" y="485776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4282" y="2143116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4282" y="350043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5720" y="49291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538064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984706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214414" y="1571612"/>
            <a:ext cx="7388352" cy="928472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214414" y="2643182"/>
            <a:ext cx="7388352" cy="903660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5852" y="3929066"/>
            <a:ext cx="7388352" cy="878847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bg-B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57290" y="5072074"/>
            <a:ext cx="7388352" cy="996910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bg-BG" dirty="0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5720" y="1643050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5720" y="2857496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85720" y="4000504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85720" y="5214950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6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5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4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78356" y="492404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55035" y="4924044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031714" y="4924044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08393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845552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45552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45552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45552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5EC5-A270-4EE0-A65A-326D6EFAE37F}" type="datetimeFigureOut">
              <a:rPr lang="bg-BG" smtClean="0"/>
              <a:t>9.11.2017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4EA9-9D9F-4F43-A5DB-C83EA66882BD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2.w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1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1.wmf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4.wmf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4.wmf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1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31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24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29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9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3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38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4.wmf"/><Relationship Id="rId3" Type="http://schemas.openxmlformats.org/officeDocument/2006/relationships/image" Target="../media/image31.wmf"/><Relationship Id="rId7" Type="http://schemas.openxmlformats.org/officeDocument/2006/relationships/image" Target="../media/image42.wmf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76.xml"/><Relationship Id="rId6" Type="http://schemas.openxmlformats.org/officeDocument/2006/relationships/image" Target="../media/image24.wmf"/><Relationship Id="rId11" Type="http://schemas.openxmlformats.org/officeDocument/2006/relationships/image" Target="../media/image30.wmf"/><Relationship Id="rId5" Type="http://schemas.openxmlformats.org/officeDocument/2006/relationships/image" Target="../media/image41.wmf"/><Relationship Id="rId15" Type="http://schemas.openxmlformats.org/officeDocument/2006/relationships/image" Target="../media/image10.jpeg"/><Relationship Id="rId10" Type="http://schemas.openxmlformats.org/officeDocument/2006/relationships/image" Target="../media/image15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1.png"/><Relationship Id="rId5" Type="http://schemas.openxmlformats.org/officeDocument/2006/relationships/image" Target="../media/image12.w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1.png"/><Relationship Id="rId5" Type="http://schemas.openxmlformats.org/officeDocument/2006/relationships/image" Target="../media/image13.w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1.png"/><Relationship Id="rId5" Type="http://schemas.openxmlformats.org/officeDocument/2006/relationships/image" Target="../media/image14.w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11.png"/><Relationship Id="rId5" Type="http://schemas.openxmlformats.org/officeDocument/2006/relationships/image" Target="../media/image15.w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6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2" name="Picture 21" descr="1253828528_stock-photo-superm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0"/>
            <a:ext cx="5500726" cy="6429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57356" y="2714620"/>
            <a:ext cx="550072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AT  THE SUPERMARKET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10896" y="0"/>
            <a:ext cx="8833104" cy="759180"/>
          </a:xfrm>
        </p:spPr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are.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Yes, there is.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No, there isn’t.</a:t>
            </a:r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No, there aren’t.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3500462" cy="928694"/>
          </a:xfrm>
          <a:prstGeom prst="wedgeEllipseCallout">
            <a:avLst>
              <a:gd name="adj1" fmla="val -78027"/>
              <a:gd name="adj2" fmla="val -20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Are there any bananas?</a:t>
            </a:r>
            <a:endParaRPr lang="bg-BG" sz="2400" dirty="0">
              <a:latin typeface="+mj-lt"/>
            </a:endParaRPr>
          </a:p>
        </p:txBody>
      </p:sp>
      <p:pic>
        <p:nvPicPr>
          <p:cNvPr id="9" name="Picture 8" descr="MC90008993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357166"/>
            <a:ext cx="1606844" cy="1190854"/>
          </a:xfrm>
          <a:prstGeom prst="rect">
            <a:avLst/>
          </a:prstGeom>
        </p:spPr>
      </p:pic>
      <p:pic>
        <p:nvPicPr>
          <p:cNvPr id="12" name="Picture 11" descr="MC900272274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357298"/>
            <a:ext cx="1052327" cy="1129629"/>
          </a:xfrm>
          <a:prstGeom prst="rect">
            <a:avLst/>
          </a:prstGeom>
        </p:spPr>
      </p:pic>
      <p:pic>
        <p:nvPicPr>
          <p:cNvPr id="13" name="Picture 12" descr="MC900012967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1928802"/>
            <a:ext cx="1649741" cy="1357322"/>
          </a:xfrm>
          <a:prstGeom prst="rect">
            <a:avLst/>
          </a:prstGeom>
        </p:spPr>
      </p:pic>
      <p:pic>
        <p:nvPicPr>
          <p:cNvPr id="15" name="Picture 1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are.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is.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No, there isn’t.</a:t>
            </a:r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No, there aren’t.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3500462" cy="928694"/>
          </a:xfrm>
          <a:prstGeom prst="wedgeEllipseCallout">
            <a:avLst>
              <a:gd name="adj1" fmla="val -78027"/>
              <a:gd name="adj2" fmla="val -20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Is there any fruit?</a:t>
            </a:r>
            <a:endParaRPr lang="bg-BG" sz="2400" dirty="0">
              <a:latin typeface="+mj-lt"/>
            </a:endParaRPr>
          </a:p>
        </p:txBody>
      </p:sp>
      <p:pic>
        <p:nvPicPr>
          <p:cNvPr id="12" name="Picture 11" descr="MC900232567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714356"/>
            <a:ext cx="1366602" cy="1182928"/>
          </a:xfrm>
          <a:prstGeom prst="rect">
            <a:avLst/>
          </a:prstGeom>
        </p:spPr>
      </p:pic>
      <p:pic>
        <p:nvPicPr>
          <p:cNvPr id="28" name="Picture 27" descr="j0149905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376" y="1643050"/>
            <a:ext cx="1757104" cy="1428760"/>
          </a:xfrm>
          <a:prstGeom prst="rect">
            <a:avLst/>
          </a:prstGeom>
        </p:spPr>
      </p:pic>
      <p:pic>
        <p:nvPicPr>
          <p:cNvPr id="40" name="Picture 3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42" name="Picture 41" descr="MC900264358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3071810"/>
            <a:ext cx="1131919" cy="14967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are.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Yes, there is.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No, there isn’t.</a:t>
            </a:r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No, there aren’t.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3500462" cy="928694"/>
          </a:xfrm>
          <a:prstGeom prst="wedgeEllipseCallout">
            <a:avLst>
              <a:gd name="adj1" fmla="val -78027"/>
              <a:gd name="adj2" fmla="val -20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Is there any juice?</a:t>
            </a:r>
            <a:endParaRPr lang="bg-BG" sz="2400" dirty="0">
              <a:latin typeface="+mj-lt"/>
            </a:endParaRPr>
          </a:p>
        </p:txBody>
      </p:sp>
      <p:pic>
        <p:nvPicPr>
          <p:cNvPr id="9" name="Picture 8" descr="MC90011266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57166"/>
            <a:ext cx="1083213" cy="1500198"/>
          </a:xfrm>
          <a:prstGeom prst="rect">
            <a:avLst/>
          </a:prstGeom>
        </p:spPr>
      </p:pic>
      <p:pic>
        <p:nvPicPr>
          <p:cNvPr id="12" name="Picture 11" descr="MC900112906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428868"/>
            <a:ext cx="1824125" cy="1500198"/>
          </a:xfrm>
          <a:prstGeom prst="rect">
            <a:avLst/>
          </a:prstGeom>
        </p:spPr>
      </p:pic>
      <p:pic>
        <p:nvPicPr>
          <p:cNvPr id="15" name="Picture 1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21" name="Picture 20" descr="MC900296162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714488"/>
            <a:ext cx="1553562" cy="13629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are.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Yes, there is.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No, there isn’t.</a:t>
            </a:r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No, there aren’t.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3500462" cy="928694"/>
          </a:xfrm>
          <a:prstGeom prst="wedgeEllipseCallout">
            <a:avLst>
              <a:gd name="adj1" fmla="val -78027"/>
              <a:gd name="adj2" fmla="val -20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Are there any vegetables?</a:t>
            </a:r>
            <a:endParaRPr lang="bg-BG" sz="2400" dirty="0">
              <a:latin typeface="+mj-lt"/>
            </a:endParaRPr>
          </a:p>
        </p:txBody>
      </p:sp>
      <p:pic>
        <p:nvPicPr>
          <p:cNvPr id="13" name="Picture 12" descr="MC900296319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500438"/>
            <a:ext cx="1751552" cy="1357322"/>
          </a:xfrm>
          <a:prstGeom prst="rect">
            <a:avLst/>
          </a:prstGeom>
        </p:spPr>
      </p:pic>
      <p:pic>
        <p:nvPicPr>
          <p:cNvPr id="14" name="Picture 13" descr="MC900264480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643050"/>
            <a:ext cx="2071702" cy="1865563"/>
          </a:xfrm>
          <a:prstGeom prst="rect">
            <a:avLst/>
          </a:prstGeom>
        </p:spPr>
      </p:pic>
      <p:pic>
        <p:nvPicPr>
          <p:cNvPr id="15" name="Picture 14" descr="MC900016725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857232"/>
            <a:ext cx="1830629" cy="801014"/>
          </a:xfrm>
          <a:prstGeom prst="rect">
            <a:avLst/>
          </a:prstGeom>
        </p:spPr>
      </p:pic>
      <p:pic>
        <p:nvPicPr>
          <p:cNvPr id="21" name="Picture 2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are.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Yes, there is.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No, there isn’t.</a:t>
            </a:r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No, there aren’t.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4214842" cy="928694"/>
          </a:xfrm>
          <a:prstGeom prst="wedgeEllipseCallout">
            <a:avLst>
              <a:gd name="adj1" fmla="val -78027"/>
              <a:gd name="adj2" fmla="val -20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Is there any meat?</a:t>
            </a:r>
            <a:endParaRPr lang="bg-BG" sz="2800" dirty="0">
              <a:latin typeface="+mj-lt"/>
            </a:endParaRPr>
          </a:p>
        </p:txBody>
      </p:sp>
      <p:pic>
        <p:nvPicPr>
          <p:cNvPr id="26" name="Picture 25" descr="MC900112514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00042"/>
            <a:ext cx="1964585" cy="1886856"/>
          </a:xfrm>
          <a:prstGeom prst="rect">
            <a:avLst/>
          </a:prstGeom>
        </p:spPr>
      </p:pic>
      <p:pic>
        <p:nvPicPr>
          <p:cNvPr id="28" name="Picture 27" descr="MC900112874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2357430"/>
            <a:ext cx="1929742" cy="1071570"/>
          </a:xfrm>
          <a:prstGeom prst="rect">
            <a:avLst/>
          </a:prstGeom>
        </p:spPr>
      </p:pic>
      <p:pic>
        <p:nvPicPr>
          <p:cNvPr id="29" name="Picture 28" descr="MC900048861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3429000"/>
            <a:ext cx="1857146" cy="1237183"/>
          </a:xfrm>
          <a:prstGeom prst="rect">
            <a:avLst/>
          </a:prstGeom>
        </p:spPr>
      </p:pic>
      <p:pic>
        <p:nvPicPr>
          <p:cNvPr id="31" name="Picture 3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are.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No, there isn’t.</a:t>
            </a:r>
            <a:endParaRPr lang="bg-BG"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is.</a:t>
            </a:r>
            <a:endParaRPr lang="bg-BG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No, there aren’t.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3500462" cy="928694"/>
          </a:xfrm>
          <a:prstGeom prst="wedgeEllipseCallout">
            <a:avLst>
              <a:gd name="adj1" fmla="val -78027"/>
              <a:gd name="adj2" fmla="val -20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Is there any bread?</a:t>
            </a:r>
            <a:endParaRPr lang="bg-BG" sz="2800" dirty="0">
              <a:latin typeface="+mj-lt"/>
            </a:endParaRPr>
          </a:p>
        </p:txBody>
      </p:sp>
      <p:pic>
        <p:nvPicPr>
          <p:cNvPr id="9" name="Picture 8" descr="MC900198666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143116"/>
            <a:ext cx="1441109" cy="1000132"/>
          </a:xfrm>
          <a:prstGeom prst="rect">
            <a:avLst/>
          </a:prstGeom>
        </p:spPr>
      </p:pic>
      <p:pic>
        <p:nvPicPr>
          <p:cNvPr id="12" name="Picture 11" descr="MC900232197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286124"/>
            <a:ext cx="1815261" cy="1000132"/>
          </a:xfrm>
          <a:prstGeom prst="rect">
            <a:avLst/>
          </a:prstGeom>
        </p:spPr>
      </p:pic>
      <p:pic>
        <p:nvPicPr>
          <p:cNvPr id="13" name="Picture 12" descr="MC900233354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857232"/>
            <a:ext cx="1566533" cy="1214446"/>
          </a:xfrm>
          <a:prstGeom prst="rect">
            <a:avLst/>
          </a:prstGeom>
        </p:spPr>
      </p:pic>
      <p:pic>
        <p:nvPicPr>
          <p:cNvPr id="23" name="Picture 22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C900156733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501222" cy="664704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0896" y="4000504"/>
            <a:ext cx="8833104" cy="75918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3. Complete with the correct word.</a:t>
            </a:r>
            <a:endParaRPr lang="bg-BG" sz="3600" dirty="0">
              <a:solidFill>
                <a:srgbClr val="C00000"/>
              </a:solidFill>
            </a:endParaRPr>
          </a:p>
        </p:txBody>
      </p:sp>
      <p:pic>
        <p:nvPicPr>
          <p:cNvPr id="8" name="Picture 7" descr="MC900272308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842" y="1785926"/>
            <a:ext cx="2322041" cy="18608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5929354" cy="928694"/>
          </a:xfrm>
          <a:prstGeom prst="wedgeEllipseCallout">
            <a:avLst>
              <a:gd name="adj1" fmla="val -65582"/>
              <a:gd name="adj2" fmla="val -85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There are …….. eggs in the box.</a:t>
            </a:r>
            <a:endParaRPr lang="bg-BG" sz="2400" dirty="0">
              <a:latin typeface="+mj-lt"/>
            </a:endParaRPr>
          </a:p>
        </p:txBody>
      </p:sp>
      <p:pic>
        <p:nvPicPr>
          <p:cNvPr id="24" name="Picture 2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26" name="Picture 25" descr="MC900016725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571744"/>
            <a:ext cx="4734646" cy="20717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C90023256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273" y="2369744"/>
            <a:ext cx="2447453" cy="2118511"/>
          </a:xfrm>
          <a:prstGeom prst="rect">
            <a:avLst/>
          </a:prstGeom>
        </p:spPr>
      </p:pic>
      <p:pic>
        <p:nvPicPr>
          <p:cNvPr id="12" name="Picture 11" descr="MC90023256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571744"/>
            <a:ext cx="2447453" cy="2118511"/>
          </a:xfrm>
          <a:prstGeom prst="rect">
            <a:avLst/>
          </a:prstGeom>
        </p:spPr>
      </p:pic>
      <p:pic>
        <p:nvPicPr>
          <p:cNvPr id="9" name="Picture 8" descr="MC90023256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357562"/>
            <a:ext cx="1787211" cy="154700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endParaRPr lang="bg-BG"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endParaRPr lang="bg-BG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5929354" cy="928694"/>
          </a:xfrm>
          <a:prstGeom prst="wedgeEllipseCallout">
            <a:avLst>
              <a:gd name="adj1" fmla="val -65582"/>
              <a:gd name="adj2" fmla="val -85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Are</a:t>
            </a:r>
            <a:r>
              <a:rPr lang="en-US" sz="3200" dirty="0" smtClean="0">
                <a:latin typeface="+mj-lt"/>
              </a:rPr>
              <a:t> there ………... </a:t>
            </a:r>
            <a:r>
              <a:rPr lang="en-US" sz="3200" dirty="0">
                <a:latin typeface="+mj-lt"/>
              </a:rPr>
              <a:t>c</a:t>
            </a:r>
            <a:r>
              <a:rPr lang="en-US" sz="3200" dirty="0" smtClean="0">
                <a:latin typeface="+mj-lt"/>
              </a:rPr>
              <a:t>akes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?</a:t>
            </a:r>
            <a:endParaRPr lang="bg-BG" sz="32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1" name="Picture 2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285984" y="285728"/>
            <a:ext cx="6215106" cy="928694"/>
          </a:xfrm>
          <a:prstGeom prst="wedgeEllipseCallout">
            <a:avLst>
              <a:gd name="adj1" fmla="val -65582"/>
              <a:gd name="adj2" fmla="val -85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+mj-lt"/>
              </a:rPr>
              <a:t>There are …… vegetables.</a:t>
            </a:r>
            <a:endParaRPr lang="bg-BG" sz="3200" dirty="0">
              <a:latin typeface="+mj-lt"/>
            </a:endParaRPr>
          </a:p>
        </p:txBody>
      </p:sp>
      <p:pic>
        <p:nvPicPr>
          <p:cNvPr id="15" name="Picture 1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20" name="Picture 19" descr="MC900149905.WMF"/>
          <p:cNvPicPr>
            <a:picLocks noChangeAspect="1"/>
          </p:cNvPicPr>
          <p:nvPr/>
        </p:nvPicPr>
        <p:blipFill>
          <a:blip r:embed="rId6">
            <a:clrChange>
              <a:clrFrom>
                <a:srgbClr val="D1D9FF"/>
              </a:clrFrom>
              <a:clrTo>
                <a:srgbClr val="D1D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285992"/>
            <a:ext cx="2826190" cy="2298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900156733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00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Look at the picture </a:t>
            </a:r>
            <a:br>
              <a:rPr lang="en-US" dirty="0" smtClean="0"/>
            </a:br>
            <a:r>
              <a:rPr lang="en-US" dirty="0" smtClean="0"/>
              <a:t>and choose the correct answer.</a:t>
            </a:r>
            <a:endParaRPr lang="bg-BG" dirty="0"/>
          </a:p>
        </p:txBody>
      </p:sp>
      <p:pic>
        <p:nvPicPr>
          <p:cNvPr id="5" name="Picture 4" descr="MC90027230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94" y="1500174"/>
            <a:ext cx="2143752" cy="1717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endParaRPr lang="bg-BG" dirty="0" smtClean="0"/>
          </a:p>
          <a:p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5929354" cy="928694"/>
          </a:xfrm>
          <a:prstGeom prst="wedgeEllipseCallout">
            <a:avLst>
              <a:gd name="adj1" fmla="val -65582"/>
              <a:gd name="adj2" fmla="val -85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There are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n’t</a:t>
            </a:r>
            <a:r>
              <a:rPr lang="en-US" sz="3200" dirty="0" smtClean="0">
                <a:latin typeface="+mj-lt"/>
              </a:rPr>
              <a:t> ……. cakes.</a:t>
            </a:r>
            <a:endParaRPr lang="bg-BG" sz="3200" dirty="0">
              <a:latin typeface="+mj-lt"/>
            </a:endParaRPr>
          </a:p>
        </p:txBody>
      </p:sp>
      <p:pic>
        <p:nvPicPr>
          <p:cNvPr id="9" name="Picture 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3" name="Picture 12" descr="MC900296319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2000240"/>
            <a:ext cx="2527426" cy="19585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5929354" cy="928694"/>
          </a:xfrm>
          <a:prstGeom prst="wedgeEllipseCallout">
            <a:avLst>
              <a:gd name="adj1" fmla="val -65582"/>
              <a:gd name="adj2" fmla="val -85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There’s ……… bread .</a:t>
            </a:r>
            <a:endParaRPr lang="bg-BG" sz="3200" dirty="0">
              <a:latin typeface="+mj-lt"/>
            </a:endParaRPr>
          </a:p>
        </p:txBody>
      </p:sp>
      <p:pic>
        <p:nvPicPr>
          <p:cNvPr id="9" name="Picture 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5" name="Picture 14" descr="MC900264306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2500306"/>
            <a:ext cx="2441462" cy="9673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>
          <a:xfrm>
            <a:off x="1428728" y="2928934"/>
            <a:ext cx="7388352" cy="1215923"/>
          </a:xfrm>
        </p:spPr>
        <p:txBody>
          <a:bodyPr/>
          <a:lstStyle/>
          <a:p>
            <a:r>
              <a:rPr lang="en-US" dirty="0" smtClean="0"/>
              <a:t>any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5929354" cy="928694"/>
          </a:xfrm>
          <a:prstGeom prst="wedgeEllipseCallout">
            <a:avLst>
              <a:gd name="adj1" fmla="val -65582"/>
              <a:gd name="adj2" fmla="val -85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Is</a:t>
            </a:r>
            <a:r>
              <a:rPr lang="en-US" sz="2800" dirty="0" smtClean="0">
                <a:latin typeface="+mj-lt"/>
              </a:rPr>
              <a:t> there ………... chocolate</a:t>
            </a: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?</a:t>
            </a:r>
            <a:endParaRPr lang="bg-BG" sz="28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4" name="Picture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20" name="Picture 19" descr="MC90043864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857364"/>
            <a:ext cx="1846187" cy="27574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5929354" cy="928694"/>
          </a:xfrm>
          <a:prstGeom prst="wedgeEllipseCallout">
            <a:avLst>
              <a:gd name="adj1" fmla="val -65582"/>
              <a:gd name="adj2" fmla="val -85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There’s ………. fruit in the basket</a:t>
            </a:r>
            <a:r>
              <a:rPr lang="en-US" sz="2400" dirty="0" smtClean="0">
                <a:latin typeface="+mj-lt"/>
              </a:rPr>
              <a:t>.</a:t>
            </a:r>
            <a:endParaRPr lang="bg-BG" sz="2400" dirty="0">
              <a:latin typeface="+mj-lt"/>
            </a:endParaRPr>
          </a:p>
        </p:txBody>
      </p:sp>
      <p:pic>
        <p:nvPicPr>
          <p:cNvPr id="9" name="Picture 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3" name="Picture 12" descr="MC900264592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1785926"/>
            <a:ext cx="2601786" cy="25137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omic Sans MS" pitchFamily="66" charset="0"/>
              </a:rPr>
              <a:t>Let’s remember! 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bg-BG" dirty="0" smtClean="0">
                <a:latin typeface="Comic Sans MS" pitchFamily="66" charset="0"/>
              </a:rPr>
              <a:t> </a:t>
            </a:r>
            <a:r>
              <a:rPr lang="bg-BG" sz="4000" dirty="0" smtClean="0">
                <a:solidFill>
                  <a:srgbClr val="FFC000"/>
                </a:solidFill>
                <a:latin typeface="Comic Sans MS" pitchFamily="66" charset="0"/>
              </a:rPr>
              <a:t>(ед. ч.</a:t>
            </a: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)</a:t>
            </a:r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   </a:t>
            </a:r>
            <a:r>
              <a:rPr lang="en-US" dirty="0" smtClean="0">
                <a:latin typeface="Comic Sans MS" pitchFamily="66" charset="0"/>
              </a:rPr>
              <a:t>/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a, an</a:t>
            </a:r>
            <a:endParaRPr lang="bg-B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71604" y="1928802"/>
            <a:ext cx="2924196" cy="471490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Some ….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 </a:t>
            </a:r>
            <a:r>
              <a:rPr lang="en-US" dirty="0" smtClean="0">
                <a:latin typeface="Comic Sans MS" pitchFamily="66" charset="0"/>
              </a:rPr>
              <a:t>meat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 </a:t>
            </a:r>
            <a:r>
              <a:rPr lang="en-US" dirty="0" smtClean="0">
                <a:latin typeface="Comic Sans MS" pitchFamily="66" charset="0"/>
              </a:rPr>
              <a:t>milk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 </a:t>
            </a:r>
            <a:r>
              <a:rPr lang="en-US" dirty="0" smtClean="0">
                <a:latin typeface="Comic Sans MS" pitchFamily="66" charset="0"/>
              </a:rPr>
              <a:t>tea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some </a:t>
            </a:r>
            <a:r>
              <a:rPr lang="en-US" dirty="0" smtClean="0">
                <a:latin typeface="Comic Sans MS" pitchFamily="66" charset="0"/>
              </a:rPr>
              <a:t>sugar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  </a:t>
            </a:r>
            <a:r>
              <a:rPr lang="en-US" dirty="0" smtClean="0">
                <a:latin typeface="Comic Sans MS" pitchFamily="66" charset="0"/>
              </a:rPr>
              <a:t>bread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 </a:t>
            </a:r>
            <a:r>
              <a:rPr lang="en-US" dirty="0" smtClean="0">
                <a:latin typeface="Comic Sans MS" pitchFamily="66" charset="0"/>
              </a:rPr>
              <a:t>coffee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 </a:t>
            </a:r>
            <a:r>
              <a:rPr lang="en-US" dirty="0" smtClean="0">
                <a:latin typeface="Comic Sans MS" pitchFamily="66" charset="0"/>
              </a:rPr>
              <a:t>fruit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</a:t>
            </a:r>
            <a:r>
              <a:rPr lang="en-US" dirty="0" smtClean="0">
                <a:latin typeface="Comic Sans MS" pitchFamily="66" charset="0"/>
              </a:rPr>
              <a:t> water</a:t>
            </a:r>
          </a:p>
          <a:p>
            <a:pPr>
              <a:buNone/>
            </a:pP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857364"/>
            <a:ext cx="4038600" cy="464347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/ </a:t>
            </a:r>
            <a:r>
              <a:rPr lang="en-US" u="sng" dirty="0" smtClean="0">
                <a:solidFill>
                  <a:srgbClr val="FFFF00"/>
                </a:solidFill>
                <a:latin typeface="Comic Sans MS" pitchFamily="66" charset="0"/>
              </a:rPr>
              <a:t>an ….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bowl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jug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dish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egg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banana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cup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teabag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MP900431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1357298" cy="135729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286512" y="5072074"/>
            <a:ext cx="100013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C90021593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714884"/>
            <a:ext cx="811510" cy="104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0978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What is there on the list? </a:t>
            </a:r>
          </a:p>
          <a:p>
            <a:r>
              <a:rPr lang="en-US" sz="2400" dirty="0" smtClean="0">
                <a:latin typeface="Comic Sans MS" pitchFamily="66" charset="0"/>
              </a:rPr>
              <a:t>Circle the correct pictures.</a:t>
            </a:r>
            <a:endParaRPr lang="bg-BG" sz="2400" dirty="0">
              <a:latin typeface="Comic Sans MS" pitchFamily="66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6429388" y="1428736"/>
            <a:ext cx="2428892" cy="3071834"/>
          </a:xfrm>
          <a:prstGeom prst="foldedCorner">
            <a:avLst>
              <a:gd name="adj" fmla="val 30067"/>
            </a:avLst>
          </a:prstGeom>
          <a:gradFill flip="none" rotWithShape="1">
            <a:gsLst>
              <a:gs pos="70000">
                <a:schemeClr val="accent6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/>
          </a:p>
          <a:p>
            <a:r>
              <a:rPr lang="en-US" dirty="0"/>
              <a:t> 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coffee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 bread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eggs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fruit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milk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juice</a:t>
            </a:r>
            <a:endParaRPr lang="bg-BG" sz="2400" dirty="0">
              <a:latin typeface="Comic Sans MS" pitchFamily="66" charset="0"/>
            </a:endParaRPr>
          </a:p>
        </p:txBody>
      </p:sp>
      <p:pic>
        <p:nvPicPr>
          <p:cNvPr id="5" name="Picture 4" descr="MC90001672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2065">
            <a:off x="2131954" y="1745118"/>
            <a:ext cx="1731633" cy="757697"/>
          </a:xfrm>
          <a:prstGeom prst="rect">
            <a:avLst/>
          </a:prstGeom>
        </p:spPr>
      </p:pic>
      <p:pic>
        <p:nvPicPr>
          <p:cNvPr id="6" name="Picture 5" descr="MC900089938.WMF"/>
          <p:cNvPicPr>
            <a:picLocks noChangeAspect="1"/>
          </p:cNvPicPr>
          <p:nvPr/>
        </p:nvPicPr>
        <p:blipFill>
          <a:blip r:embed="rId4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000372"/>
            <a:ext cx="1093072" cy="810090"/>
          </a:xfrm>
          <a:prstGeom prst="rect">
            <a:avLst/>
          </a:prstGeom>
        </p:spPr>
      </p:pic>
      <p:pic>
        <p:nvPicPr>
          <p:cNvPr id="7" name="Picture 6" descr="MC900215937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928934"/>
            <a:ext cx="1638677" cy="762000"/>
          </a:xfrm>
          <a:prstGeom prst="rect">
            <a:avLst/>
          </a:prstGeom>
        </p:spPr>
      </p:pic>
      <p:pic>
        <p:nvPicPr>
          <p:cNvPr id="8" name="Picture 7" descr="MC900149905.WMF"/>
          <p:cNvPicPr>
            <a:picLocks noChangeAspect="1"/>
          </p:cNvPicPr>
          <p:nvPr/>
        </p:nvPicPr>
        <p:blipFill>
          <a:blip r:embed="rId6">
            <a:clrChange>
              <a:clrFrom>
                <a:srgbClr val="D1D9FF"/>
              </a:clrFrom>
              <a:clrTo>
                <a:srgbClr val="D1D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1571612"/>
            <a:ext cx="1571636" cy="1277950"/>
          </a:xfrm>
          <a:prstGeom prst="rect">
            <a:avLst/>
          </a:prstGeom>
        </p:spPr>
      </p:pic>
      <p:pic>
        <p:nvPicPr>
          <p:cNvPr id="9" name="Picture 8" descr="MC900234010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1776">
            <a:off x="2607937" y="3683733"/>
            <a:ext cx="1283669" cy="1052514"/>
          </a:xfrm>
          <a:prstGeom prst="rect">
            <a:avLst/>
          </a:prstGeom>
        </p:spPr>
      </p:pic>
      <p:pic>
        <p:nvPicPr>
          <p:cNvPr id="10" name="Picture 9" descr="MC900250803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3071810"/>
            <a:ext cx="1252801" cy="1246928"/>
          </a:xfrm>
          <a:prstGeom prst="rect">
            <a:avLst/>
          </a:prstGeom>
        </p:spPr>
      </p:pic>
      <p:pic>
        <p:nvPicPr>
          <p:cNvPr id="11" name="Picture 10" descr="MC900264358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4500570"/>
            <a:ext cx="1049391" cy="1387635"/>
          </a:xfrm>
          <a:prstGeom prst="rect">
            <a:avLst/>
          </a:prstGeom>
        </p:spPr>
      </p:pic>
      <p:pic>
        <p:nvPicPr>
          <p:cNvPr id="12" name="Picture 11" descr="MC900113008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728" y="4286256"/>
            <a:ext cx="966936" cy="1448052"/>
          </a:xfrm>
          <a:prstGeom prst="rect">
            <a:avLst/>
          </a:prstGeom>
        </p:spPr>
      </p:pic>
      <p:pic>
        <p:nvPicPr>
          <p:cNvPr id="13" name="Picture 12" descr="MC900264480.W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818" y="4857760"/>
            <a:ext cx="1632957" cy="1470474"/>
          </a:xfrm>
          <a:prstGeom prst="rect">
            <a:avLst/>
          </a:prstGeom>
        </p:spPr>
      </p:pic>
      <p:pic>
        <p:nvPicPr>
          <p:cNvPr id="15" name="Picture 14" descr="MC900112906.W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1736" y="5500702"/>
            <a:ext cx="1343056" cy="1104557"/>
          </a:xfrm>
          <a:prstGeom prst="rect">
            <a:avLst/>
          </a:prstGeom>
        </p:spPr>
      </p:pic>
      <p:pic>
        <p:nvPicPr>
          <p:cNvPr id="16" name="Picture 15" descr="MC900112318.W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4408" y="4786322"/>
            <a:ext cx="726639" cy="545772"/>
          </a:xfrm>
          <a:prstGeom prst="rect">
            <a:avLst/>
          </a:prstGeom>
        </p:spPr>
      </p:pic>
      <p:pic>
        <p:nvPicPr>
          <p:cNvPr id="17" name="Picture 16" descr="MC900112318.W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4474" y="4929198"/>
            <a:ext cx="821751" cy="617210"/>
          </a:xfrm>
          <a:prstGeom prst="rect">
            <a:avLst/>
          </a:prstGeom>
        </p:spPr>
      </p:pic>
      <p:pic>
        <p:nvPicPr>
          <p:cNvPr id="18" name="Picture 17" descr="MC900232197.W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8082" y="5857892"/>
            <a:ext cx="1484631" cy="817969"/>
          </a:xfrm>
          <a:prstGeom prst="rect">
            <a:avLst/>
          </a:prstGeom>
        </p:spPr>
      </p:pic>
      <p:pic>
        <p:nvPicPr>
          <p:cNvPr id="20" name="Picture 1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0"/>
            <a:ext cx="1285884" cy="12601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" name="Content Placeholder 8" descr="24829-clip-art-graphic-of-a-wired-computer-mouse-cartoon-character-with-autumn-leaves-and-acorns-in-the-fall-by-toons4bi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718" y="2571744"/>
            <a:ext cx="2842940" cy="2786082"/>
          </a:xfrm>
        </p:spPr>
      </p:pic>
      <p:sp>
        <p:nvSpPr>
          <p:cNvPr id="7" name="Oval Callout 6"/>
          <p:cNvSpPr/>
          <p:nvPr/>
        </p:nvSpPr>
        <p:spPr bwMode="auto">
          <a:xfrm>
            <a:off x="4357686" y="642918"/>
            <a:ext cx="3643338" cy="1643074"/>
          </a:xfrm>
          <a:prstGeom prst="wedgeEllipseCallout">
            <a:avLst>
              <a:gd name="adj1" fmla="val -60846"/>
              <a:gd name="adj2" fmla="val 98079"/>
            </a:avLst>
          </a:prstGeom>
          <a:gradFill flip="none" rotWithShape="1">
            <a:gsLst>
              <a:gs pos="0">
                <a:srgbClr val="FFFF99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Excellent!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 </a:t>
            </a:r>
            <a:endParaRPr kumimoji="0" lang="bg-BG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bg-BG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butter</a:t>
            </a:r>
            <a:endParaRPr lang="bg-BG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bg-BG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bg-BG" dirty="0"/>
          </a:p>
        </p:txBody>
      </p:sp>
      <p:pic>
        <p:nvPicPr>
          <p:cNvPr id="24" name="Picture 23" descr="MC900264306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357298"/>
            <a:ext cx="3162680" cy="1253078"/>
          </a:xfrm>
          <a:prstGeom prst="rect">
            <a:avLst/>
          </a:prstGeom>
        </p:spPr>
      </p:pic>
      <p:pic>
        <p:nvPicPr>
          <p:cNvPr id="26" name="Picture 25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8604"/>
            <a:ext cx="1103351" cy="108128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2214546" y="214290"/>
            <a:ext cx="4000528" cy="642942"/>
          </a:xfrm>
          <a:prstGeom prst="wedgeEllipseCallout">
            <a:avLst>
              <a:gd name="adj1" fmla="val -67881"/>
              <a:gd name="adj2" fmla="val 592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" name="Picture 2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l"/>
            <a:r>
              <a:rPr lang="en-US" dirty="0" smtClean="0"/>
              <a:t>What’s this?</a:t>
            </a:r>
            <a:endParaRPr lang="bg-B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214414" y="2143116"/>
            <a:ext cx="7388352" cy="1215923"/>
          </a:xfrm>
        </p:spPr>
        <p:txBody>
          <a:bodyPr/>
          <a:lstStyle/>
          <a:p>
            <a:r>
              <a:rPr lang="en-US" dirty="0" smtClean="0"/>
              <a:t>milk</a:t>
            </a:r>
            <a:endParaRPr lang="bg-BG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1285852" y="3357562"/>
            <a:ext cx="7388352" cy="1215923"/>
          </a:xfrm>
        </p:spPr>
        <p:txBody>
          <a:bodyPr/>
          <a:lstStyle/>
          <a:p>
            <a:r>
              <a:rPr lang="en-US" dirty="0" smtClean="0"/>
              <a:t>juice</a:t>
            </a:r>
            <a:endParaRPr lang="bg-BG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285852" y="4643446"/>
            <a:ext cx="7388352" cy="1215923"/>
          </a:xfrm>
        </p:spPr>
        <p:txBody>
          <a:bodyPr/>
          <a:lstStyle/>
          <a:p>
            <a:r>
              <a:rPr lang="en-US" dirty="0" smtClean="0"/>
              <a:t>tea</a:t>
            </a:r>
            <a:endParaRPr lang="bg-BG" dirty="0"/>
          </a:p>
        </p:txBody>
      </p:sp>
      <p:pic>
        <p:nvPicPr>
          <p:cNvPr id="14" name="Picture 13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1103351" cy="108128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214546" y="214290"/>
            <a:ext cx="4000528" cy="642942"/>
          </a:xfrm>
          <a:prstGeom prst="wedgeEllipseCallout">
            <a:avLst>
              <a:gd name="adj1" fmla="val -67881"/>
              <a:gd name="adj2" fmla="val 592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15" descr="MC90029024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142984"/>
            <a:ext cx="2630407" cy="2571768"/>
          </a:xfrm>
          <a:prstGeom prst="rect">
            <a:avLst/>
          </a:prstGeom>
        </p:spPr>
      </p:pic>
      <p:pic>
        <p:nvPicPr>
          <p:cNvPr id="18" name="Picture 17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bg-BG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bowl</a:t>
            </a:r>
            <a:endParaRPr lang="bg-BG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jug</a:t>
            </a:r>
            <a:endParaRPr lang="bg-BG" dirty="0"/>
          </a:p>
        </p:txBody>
      </p:sp>
      <p:sp>
        <p:nvSpPr>
          <p:cNvPr id="41" name="Content Placeholder 4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bg-BG" dirty="0"/>
          </a:p>
        </p:txBody>
      </p:sp>
      <p:pic>
        <p:nvPicPr>
          <p:cNvPr id="42" name="Picture 41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1103351" cy="1081284"/>
          </a:xfrm>
          <a:prstGeom prst="rect">
            <a:avLst/>
          </a:prstGeom>
        </p:spPr>
      </p:pic>
      <p:sp>
        <p:nvSpPr>
          <p:cNvPr id="43" name="Oval Callout 42"/>
          <p:cNvSpPr/>
          <p:nvPr/>
        </p:nvSpPr>
        <p:spPr>
          <a:xfrm>
            <a:off x="2214546" y="214290"/>
            <a:ext cx="4000528" cy="642942"/>
          </a:xfrm>
          <a:prstGeom prst="wedgeEllipseCallout">
            <a:avLst>
              <a:gd name="adj1" fmla="val -67881"/>
              <a:gd name="adj2" fmla="val 592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4" name="Picture 43" descr="MC900023744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5" y="1714489"/>
            <a:ext cx="2607721" cy="2760050"/>
          </a:xfrm>
          <a:prstGeom prst="rect">
            <a:avLst/>
          </a:prstGeom>
        </p:spPr>
      </p:pic>
      <p:pic>
        <p:nvPicPr>
          <p:cNvPr id="46" name="Picture 45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bg-BG" dirty="0"/>
          </a:p>
        </p:txBody>
      </p:sp>
      <p:pic>
        <p:nvPicPr>
          <p:cNvPr id="14" name="Picture 13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1103351" cy="108128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214546" y="214290"/>
            <a:ext cx="4000528" cy="642942"/>
          </a:xfrm>
          <a:prstGeom prst="wedgeEllipseCallout">
            <a:avLst>
              <a:gd name="adj1" fmla="val -67881"/>
              <a:gd name="adj2" fmla="val 592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15" descr="MC900233354.WMF"/>
          <p:cNvPicPr>
            <a:picLocks noChangeAspect="1"/>
          </p:cNvPicPr>
          <p:nvPr/>
        </p:nvPicPr>
        <p:blipFill>
          <a:blip r:embed="rId5">
            <a:clrChange>
              <a:clrFrom>
                <a:srgbClr val="C4DED6"/>
              </a:clrFrom>
              <a:clrTo>
                <a:srgbClr val="C4DE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285992"/>
            <a:ext cx="3086915" cy="2393114"/>
          </a:xfrm>
          <a:prstGeom prst="rect">
            <a:avLst/>
          </a:prstGeom>
        </p:spPr>
      </p:pic>
      <p:pic>
        <p:nvPicPr>
          <p:cNvPr id="18" name="Picture 17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sugar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bg-BG" dirty="0"/>
          </a:p>
        </p:txBody>
      </p:sp>
      <p:pic>
        <p:nvPicPr>
          <p:cNvPr id="12" name="Picture 11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1103351" cy="108128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214546" y="214290"/>
            <a:ext cx="4000528" cy="642942"/>
          </a:xfrm>
          <a:prstGeom prst="wedgeEllipseCallout">
            <a:avLst>
              <a:gd name="adj1" fmla="val -67881"/>
              <a:gd name="adj2" fmla="val 592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4" name="Picture 13" descr="MC90011300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928802"/>
            <a:ext cx="2373587" cy="3554606"/>
          </a:xfrm>
          <a:prstGeom prst="rect">
            <a:avLst/>
          </a:prstGeom>
        </p:spPr>
      </p:pic>
      <p:pic>
        <p:nvPicPr>
          <p:cNvPr id="16" name="Picture 15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900156733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47284" cy="642939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000100" y="3500438"/>
            <a:ext cx="7000924" cy="1285884"/>
          </a:xfrm>
        </p:spPr>
        <p:txBody>
          <a:bodyPr>
            <a:noAutofit/>
          </a:bodyPr>
          <a:lstStyle/>
          <a:p>
            <a:r>
              <a:rPr lang="en-US" sz="4000" dirty="0" smtClean="0"/>
              <a:t>  2. </a:t>
            </a:r>
            <a:r>
              <a:rPr lang="en-US" sz="3600" dirty="0" smtClean="0"/>
              <a:t>Look at the pictures and </a:t>
            </a:r>
          </a:p>
          <a:p>
            <a:r>
              <a:rPr lang="en-US" sz="3600" dirty="0" smtClean="0"/>
              <a:t>answer  to the question.</a:t>
            </a:r>
            <a:endParaRPr lang="bg-BG" sz="3600" dirty="0"/>
          </a:p>
        </p:txBody>
      </p:sp>
      <p:pic>
        <p:nvPicPr>
          <p:cNvPr id="7" name="Picture 6" descr="j0423828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357298"/>
            <a:ext cx="1257300" cy="1993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endParaRPr lang="bg-BG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there are.</a:t>
            </a:r>
            <a:endParaRPr lang="bg-BG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Yes, there is.</a:t>
            </a:r>
            <a:endParaRPr lang="bg-BG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No, there isn’t.</a:t>
            </a:r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No, there aren’t.</a:t>
            </a:r>
            <a:endParaRPr lang="bg-BG" dirty="0"/>
          </a:p>
        </p:txBody>
      </p:sp>
      <p:pic>
        <p:nvPicPr>
          <p:cNvPr id="10" name="Picture 9" descr="24829-clip-art-graphic-of-a-wired-computer-mouse-cartoon-character-with-autumn-leaves-and-acorns-in-the-fall-by-toons4b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1103350" cy="108128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500298" y="285728"/>
            <a:ext cx="3500462" cy="928694"/>
          </a:xfrm>
          <a:prstGeom prst="wedgeEllipseCallout">
            <a:avLst>
              <a:gd name="adj1" fmla="val -78027"/>
              <a:gd name="adj2" fmla="val -20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Is there any milk?</a:t>
            </a:r>
            <a:endParaRPr lang="bg-BG" sz="2400" dirty="0">
              <a:latin typeface="+mj-lt"/>
            </a:endParaRPr>
          </a:p>
        </p:txBody>
      </p:sp>
      <p:pic>
        <p:nvPicPr>
          <p:cNvPr id="20" name="Picture 19" descr="MC90000175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642918"/>
            <a:ext cx="1334110" cy="1715414"/>
          </a:xfrm>
          <a:prstGeom prst="rect">
            <a:avLst/>
          </a:prstGeom>
        </p:spPr>
      </p:pic>
      <p:pic>
        <p:nvPicPr>
          <p:cNvPr id="23" name="Picture 22" descr="MC900234478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3429000"/>
            <a:ext cx="1384862" cy="1214446"/>
          </a:xfrm>
          <a:prstGeom prst="rect">
            <a:avLst/>
          </a:prstGeom>
        </p:spPr>
      </p:pic>
      <p:pic>
        <p:nvPicPr>
          <p:cNvPr id="25" name="Picture 2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27" name="Picture 26" descr="MC900112908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8" y="1428736"/>
            <a:ext cx="1083780" cy="22859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3"/>
  <p:tag name="CHOICESCOUNT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3</ChoicesCount>
  <Orientation>Left</Orientation>
</Layout>
</file>

<file path=customXml/item10.xml><?xml version="1.0" encoding="utf-8"?>
<Layout>
  <Type>MultipleChoice</Type>
  <ChoicesCount>3</ChoicesCount>
  <Orientation>TopStacked</Orientation>
</Layout>
</file>

<file path=customXml/item11.xml><?xml version="1.0" encoding="utf-8"?>
<Layout>
  <Type>MultipleChoice</Type>
  <ChoicesCount>3</ChoicesCount>
  <Orientation>Left</Orientation>
</Layout>
</file>

<file path=customXml/item12.xml><?xml version="1.0" encoding="utf-8"?>
<Layout>
  <Type>MultipleChoice</Type>
  <ChoicesCount>3</ChoicesCount>
  <Orientation>Left</Orientation>
</Layout>
</file>

<file path=customXml/item13.xml><?xml version="1.0" encoding="utf-8"?>
<Layout>
  <Type>MultipleChoice</Type>
  <ChoicesCount>3</ChoicesCount>
  <Orientation>Left</Orientation>
</Layout>
</file>

<file path=customXml/item14.xml><?xml version="1.0" encoding="utf-8"?>
<Layout>
  <Type>MultipleChoice</Type>
  <ChoicesCount>3</ChoicesCount>
  <Orientation>Left</Orientation>
</Layout>
</file>

<file path=customXml/item15.xml><?xml version="1.0" encoding="utf-8"?>
<Layout>
  <Type>Drawing</Type>
  <ChoicesCount>0</ChoicesCount>
  <Orientation>Left</Orientation>
</Layout>
</file>

<file path=customXml/item16.xml><?xml version="1.0" encoding="utf-8"?>
<Layout>
  <Type>MultipleChoice</Type>
  <ChoicesCount>3</ChoicesCount>
  <Orientation>Left</Orientation>
</Layout>
</file>

<file path=customXml/item17.xml><?xml version="1.0" encoding="utf-8"?>
<Layout>
  <Type>MultipleChoice</Type>
  <ChoicesCount>4</ChoicesCount>
  <Orientation>Right</Orientation>
</Layout>
</file>

<file path=customXml/item18.xml><?xml version="1.0" encoding="utf-8"?>
<Layout>
  <Type>MultipleChoice</Type>
  <ChoicesCount>4</ChoicesCount>
  <Orientation>Left</Orientation>
</Layout>
</file>

<file path=customXml/item19.xml><?xml version="1.0" encoding="utf-8"?>
<Layout>
  <Type>MultipleChoice</Type>
  <ChoicesCount>3</ChoicesCount>
  <Orientation>Left</Orientation>
</Layout>
</file>

<file path=customXml/item2.xml><?xml version="1.0" encoding="utf-8"?>
<Layout>
  <Type>MultipleChoice</Type>
  <ChoicesCount>4</ChoicesCount>
  <Orientation>Left</Orientation>
</Layout>
</file>

<file path=customXml/item20.xml><?xml version="1.0" encoding="utf-8"?>
<Layout>
  <Type>MultipleChoice</Type>
  <ChoicesCount>3</ChoicesCount>
  <Orientation>TopVertical</Orientation>
</Layout>
</file>

<file path=customXml/item21.xml><?xml version="1.0" encoding="utf-8"?>
<Layout>
  <Type>MultipleChoice</Type>
  <ChoicesCount>3</ChoicesCount>
  <Orientation>Left</Orientation>
</Layout>
</file>

<file path=customXml/item22.xml><?xml version="1.0" encoding="utf-8"?>
<Layout>
  <Type>MultipleChoice</Type>
  <ChoicesCount>4</ChoicesCount>
  <Orientation>Bottom</Orientation>
</Layout>
</file>

<file path=customXml/item23.xml><?xml version="1.0" encoding="utf-8"?>
<Layout>
  <Type>MultipleChoice</Type>
  <ChoicesCount>3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4.xml><?xml version="1.0" encoding="utf-8"?>
<Layout>
  <Type>MultipleChoice</Type>
  <ChoicesCount>4</ChoicesCount>
  <Orientation>Top</Orientation>
</Layout>
</file>

<file path=customXml/item5.xml><?xml version="1.0" encoding="utf-8"?>
<Layout>
  <Type>MultipleChoice</Type>
  <ChoicesCount>3</ChoicesCount>
  <Orientation>TopVertical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MultipleChoice</Type>
  <ChoicesCount>4</ChoicesCount>
  <Orientation>TopStacked</Orientation>
</Layout>
</file>

<file path=customXml/item9.xml><?xml version="1.0" encoding="utf-8"?>
<Layout>
  <Type>MultipleChoice</Type>
  <ChoicesCount>4</ChoicesCount>
  <Orientation>TopVertical</Orientation>
</Layout>
</file>

<file path=customXml/itemProps1.xml><?xml version="1.0" encoding="utf-8"?>
<ds:datastoreItem xmlns:ds="http://schemas.openxmlformats.org/officeDocument/2006/customXml" ds:itemID="{A026501C-4D11-4FFD-BD1F-445CC083AE31}">
  <ds:schemaRefs/>
</ds:datastoreItem>
</file>

<file path=customXml/itemProps10.xml><?xml version="1.0" encoding="utf-8"?>
<ds:datastoreItem xmlns:ds="http://schemas.openxmlformats.org/officeDocument/2006/customXml" ds:itemID="{08556676-03FC-4C3D-8329-2385367D2114}">
  <ds:schemaRefs/>
</ds:datastoreItem>
</file>

<file path=customXml/itemProps11.xml><?xml version="1.0" encoding="utf-8"?>
<ds:datastoreItem xmlns:ds="http://schemas.openxmlformats.org/officeDocument/2006/customXml" ds:itemID="{1EFF7487-F32B-414F-83C5-94BE16029962}">
  <ds:schemaRefs/>
</ds:datastoreItem>
</file>

<file path=customXml/itemProps12.xml><?xml version="1.0" encoding="utf-8"?>
<ds:datastoreItem xmlns:ds="http://schemas.openxmlformats.org/officeDocument/2006/customXml" ds:itemID="{C937C4B3-EB02-4A70-AA4B-D9312D4D5BF2}">
  <ds:schemaRefs/>
</ds:datastoreItem>
</file>

<file path=customXml/itemProps13.xml><?xml version="1.0" encoding="utf-8"?>
<ds:datastoreItem xmlns:ds="http://schemas.openxmlformats.org/officeDocument/2006/customXml" ds:itemID="{CB34F68C-19F1-4EA4-A062-838419FBF354}">
  <ds:schemaRefs/>
</ds:datastoreItem>
</file>

<file path=customXml/itemProps14.xml><?xml version="1.0" encoding="utf-8"?>
<ds:datastoreItem xmlns:ds="http://schemas.openxmlformats.org/officeDocument/2006/customXml" ds:itemID="{EA858746-1D13-4715-AA5E-329A490445A8}">
  <ds:schemaRefs/>
</ds:datastoreItem>
</file>

<file path=customXml/itemProps15.xml><?xml version="1.0" encoding="utf-8"?>
<ds:datastoreItem xmlns:ds="http://schemas.openxmlformats.org/officeDocument/2006/customXml" ds:itemID="{01AE229C-BB6D-4151-B779-5607195BD818}">
  <ds:schemaRefs/>
</ds:datastoreItem>
</file>

<file path=customXml/itemProps16.xml><?xml version="1.0" encoding="utf-8"?>
<ds:datastoreItem xmlns:ds="http://schemas.openxmlformats.org/officeDocument/2006/customXml" ds:itemID="{EB00D42C-E34E-4E51-8BC5-99409E2DA2E2}">
  <ds:schemaRefs/>
</ds:datastoreItem>
</file>

<file path=customXml/itemProps17.xml><?xml version="1.0" encoding="utf-8"?>
<ds:datastoreItem xmlns:ds="http://schemas.openxmlformats.org/officeDocument/2006/customXml" ds:itemID="{AF1F9807-DB6F-4F60-8492-BEB62B3D2170}">
  <ds:schemaRefs/>
</ds:datastoreItem>
</file>

<file path=customXml/itemProps18.xml><?xml version="1.0" encoding="utf-8"?>
<ds:datastoreItem xmlns:ds="http://schemas.openxmlformats.org/officeDocument/2006/customXml" ds:itemID="{9D3BD0E8-48A6-4646-A8F4-29B16018BAB9}">
  <ds:schemaRefs/>
</ds:datastoreItem>
</file>

<file path=customXml/itemProps19.xml><?xml version="1.0" encoding="utf-8"?>
<ds:datastoreItem xmlns:ds="http://schemas.openxmlformats.org/officeDocument/2006/customXml" ds:itemID="{82E92D21-D95F-447B-BD23-34CAC3BAC28F}">
  <ds:schemaRefs/>
</ds:datastoreItem>
</file>

<file path=customXml/itemProps2.xml><?xml version="1.0" encoding="utf-8"?>
<ds:datastoreItem xmlns:ds="http://schemas.openxmlformats.org/officeDocument/2006/customXml" ds:itemID="{0ECD2089-F9FC-445E-B59A-372651A54CC7}">
  <ds:schemaRefs/>
</ds:datastoreItem>
</file>

<file path=customXml/itemProps20.xml><?xml version="1.0" encoding="utf-8"?>
<ds:datastoreItem xmlns:ds="http://schemas.openxmlformats.org/officeDocument/2006/customXml" ds:itemID="{CDA0D700-991E-46A3-8ED5-1135A21227B9}">
  <ds:schemaRefs/>
</ds:datastoreItem>
</file>

<file path=customXml/itemProps21.xml><?xml version="1.0" encoding="utf-8"?>
<ds:datastoreItem xmlns:ds="http://schemas.openxmlformats.org/officeDocument/2006/customXml" ds:itemID="{6157C7A2-CCA7-461A-9942-ADCED187C20F}">
  <ds:schemaRefs/>
</ds:datastoreItem>
</file>

<file path=customXml/itemProps22.xml><?xml version="1.0" encoding="utf-8"?>
<ds:datastoreItem xmlns:ds="http://schemas.openxmlformats.org/officeDocument/2006/customXml" ds:itemID="{21F5DF2F-1B3F-4423-92E1-93D6F36544D8}">
  <ds:schemaRefs/>
</ds:datastoreItem>
</file>

<file path=customXml/itemProps23.xml><?xml version="1.0" encoding="utf-8"?>
<ds:datastoreItem xmlns:ds="http://schemas.openxmlformats.org/officeDocument/2006/customXml" ds:itemID="{2B374B99-0504-42F4-A274-A23E7294581C}">
  <ds:schemaRefs/>
</ds:datastoreItem>
</file>

<file path=customXml/itemProps3.xml><?xml version="1.0" encoding="utf-8"?>
<ds:datastoreItem xmlns:ds="http://schemas.openxmlformats.org/officeDocument/2006/customXml" ds:itemID="{2AD04BF3-11EF-4994-A282-BB0179250434}">
  <ds:schemaRefs/>
</ds:datastoreItem>
</file>

<file path=customXml/itemProps4.xml><?xml version="1.0" encoding="utf-8"?>
<ds:datastoreItem xmlns:ds="http://schemas.openxmlformats.org/officeDocument/2006/customXml" ds:itemID="{EEBAEFFC-3F62-4316-AEB5-2FAE35A90852}">
  <ds:schemaRefs/>
</ds:datastoreItem>
</file>

<file path=customXml/itemProps5.xml><?xml version="1.0" encoding="utf-8"?>
<ds:datastoreItem xmlns:ds="http://schemas.openxmlformats.org/officeDocument/2006/customXml" ds:itemID="{9A6D9CC7-CEB8-4742-8E9E-8CC41E8371D2}">
  <ds:schemaRefs/>
</ds:datastoreItem>
</file>

<file path=customXml/itemProps6.xml><?xml version="1.0" encoding="utf-8"?>
<ds:datastoreItem xmlns:ds="http://schemas.openxmlformats.org/officeDocument/2006/customXml" ds:itemID="{1D4F4D9E-F00D-4127-A3CB-2F1BBD4EB1F4}">
  <ds:schemaRefs/>
</ds:datastoreItem>
</file>

<file path=customXml/itemProps7.xml><?xml version="1.0" encoding="utf-8"?>
<ds:datastoreItem xmlns:ds="http://schemas.openxmlformats.org/officeDocument/2006/customXml" ds:itemID="{82939CA3-F172-4B50-AC27-B5ECF2D20EDC}">
  <ds:schemaRefs/>
</ds:datastoreItem>
</file>

<file path=customXml/itemProps8.xml><?xml version="1.0" encoding="utf-8"?>
<ds:datastoreItem xmlns:ds="http://schemas.openxmlformats.org/officeDocument/2006/customXml" ds:itemID="{0CB37B05-2D3A-4F82-9F23-03B8B7BC013C}">
  <ds:schemaRefs/>
</ds:datastoreItem>
</file>

<file path=customXml/itemProps9.xml><?xml version="1.0" encoding="utf-8"?>
<ds:datastoreItem xmlns:ds="http://schemas.openxmlformats.org/officeDocument/2006/customXml" ds:itemID="{8EBF16FB-DBC0-4213-9189-7560D89C51B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Apples &amp; Books</Template>
  <TotalTime>340</TotalTime>
  <Words>332</Words>
  <Application>Microsoft Office PowerPoint</Application>
  <PresentationFormat>Презентация на цял екран (4:3)</PresentationFormat>
  <Paragraphs>133</Paragraphs>
  <Slides>26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Презентация на PowerPoint</vt:lpstr>
      <vt:lpstr>1. Look at the picture  and choose the correct answer.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Let’s remember!   (ед. ч.) some   / a, an</vt:lpstr>
      <vt:lpstr>Презентация на PowerPoint</vt:lpstr>
      <vt:lpstr>Презентация на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Iskra</dc:creator>
  <cp:lastModifiedBy>popova</cp:lastModifiedBy>
  <cp:revision>40</cp:revision>
  <dcterms:created xsi:type="dcterms:W3CDTF">2010-11-07T15:13:42Z</dcterms:created>
  <dcterms:modified xsi:type="dcterms:W3CDTF">2017-11-09T13:48:16Z</dcterms:modified>
</cp:coreProperties>
</file>