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Learning Apps for teaching foreign language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7777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Apps is a platform which helps teaching.</a:t>
            </a:r>
          </a:p>
          <a:p>
            <a:r>
              <a:rPr lang="en-US" dirty="0"/>
              <a:t>LearningApps.org is a Web 2.0 application, to support learning and teaching processes with small interactive modules</a:t>
            </a:r>
            <a:r>
              <a:rPr lang="en-US" dirty="0" smtClean="0"/>
              <a:t>.</a:t>
            </a:r>
          </a:p>
          <a:p>
            <a:r>
              <a:rPr lang="en-US" dirty="0"/>
              <a:t>Those modules can be used directly in learning </a:t>
            </a:r>
            <a:r>
              <a:rPr lang="en-US" dirty="0" smtClean="0"/>
              <a:t>materials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/>
              <a:t>The aim is to collect reusable building blocks and make them available to </a:t>
            </a:r>
            <a:r>
              <a:rPr lang="en-US" dirty="0" smtClean="0"/>
              <a:t>everyone.</a:t>
            </a:r>
          </a:p>
          <a:p>
            <a:r>
              <a:rPr lang="en-US" dirty="0"/>
              <a:t>Blocks (called Apps) include no specific framework or a specific learning scenario. </a:t>
            </a:r>
            <a:endParaRPr lang="en-US" dirty="0" smtClean="0"/>
          </a:p>
          <a:p>
            <a:r>
              <a:rPr lang="en-US" dirty="0"/>
              <a:t>The blocks are therefore not suitable as complete lessons or tasks, instead they must be embedded in an appropriate teaching scenario.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9502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activities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Matching pairs</a:t>
            </a:r>
          </a:p>
          <a:p>
            <a:r>
              <a:rPr lang="en-US" dirty="0" smtClean="0"/>
              <a:t>Group assignment</a:t>
            </a:r>
          </a:p>
          <a:p>
            <a:r>
              <a:rPr lang="en-US" dirty="0" smtClean="0"/>
              <a:t>Number line</a:t>
            </a:r>
          </a:p>
          <a:p>
            <a:r>
              <a:rPr lang="en-US" dirty="0" smtClean="0"/>
              <a:t>Simple order</a:t>
            </a:r>
          </a:p>
          <a:p>
            <a:r>
              <a:rPr lang="en-US" dirty="0" smtClean="0"/>
              <a:t>Free text input</a:t>
            </a:r>
          </a:p>
          <a:p>
            <a:r>
              <a:rPr lang="en-US" dirty="0" smtClean="0"/>
              <a:t>Matching pairs on images</a:t>
            </a:r>
          </a:p>
          <a:p>
            <a:r>
              <a:rPr lang="en-US" dirty="0" smtClean="0"/>
              <a:t>Multiple choice quiz</a:t>
            </a:r>
          </a:p>
          <a:p>
            <a:r>
              <a:rPr lang="en-US" dirty="0" smtClean="0"/>
              <a:t>Closed test</a:t>
            </a:r>
          </a:p>
          <a:p>
            <a:r>
              <a:rPr lang="en-US" dirty="0" smtClean="0"/>
              <a:t>Pairing games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197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 Matrix</a:t>
            </a:r>
          </a:p>
          <a:p>
            <a:r>
              <a:rPr lang="en-US" dirty="0" smtClean="0"/>
              <a:t>Audio / Video with notices</a:t>
            </a:r>
          </a:p>
          <a:p>
            <a:r>
              <a:rPr lang="en-US" dirty="0" smtClean="0"/>
              <a:t>The Millionaire game</a:t>
            </a:r>
          </a:p>
          <a:p>
            <a:r>
              <a:rPr lang="en-US" dirty="0" smtClean="0"/>
              <a:t>Group puzzle</a:t>
            </a:r>
          </a:p>
          <a:p>
            <a:r>
              <a:rPr lang="en-US" dirty="0" smtClean="0"/>
              <a:t>Crossword</a:t>
            </a:r>
          </a:p>
          <a:p>
            <a:r>
              <a:rPr lang="en-US" dirty="0" smtClean="0"/>
              <a:t>Word grid</a:t>
            </a:r>
          </a:p>
          <a:p>
            <a:r>
              <a:rPr lang="en-US" dirty="0" smtClean="0"/>
              <a:t>Where is what?</a:t>
            </a:r>
          </a:p>
          <a:p>
            <a:r>
              <a:rPr lang="en-US" dirty="0" smtClean="0"/>
              <a:t>Hangman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017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part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Creation of a personal account.</a:t>
            </a:r>
          </a:p>
          <a:p>
            <a:r>
              <a:rPr lang="en-US" dirty="0" smtClean="0"/>
              <a:t>Each of the participants makes its own exercises in foreign language </a:t>
            </a:r>
          </a:p>
          <a:p>
            <a:pPr marL="0" indent="0">
              <a:buNone/>
            </a:pPr>
            <a:r>
              <a:rPr lang="en-US" dirty="0" smtClean="0"/>
              <a:t>      following some of the given examples.</a:t>
            </a:r>
          </a:p>
          <a:p>
            <a:r>
              <a:rPr lang="en-US" smtClean="0"/>
              <a:t>Sharing ideas.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4950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https://learningapps.org/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30369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гатване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178</Words>
  <Application>Microsoft Office PowerPoint</Application>
  <PresentationFormat>Широк екран</PresentationFormat>
  <Paragraphs>33</Paragraphs>
  <Slides>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Загатване</vt:lpstr>
      <vt:lpstr>Learning Apps for teaching foreign language</vt:lpstr>
      <vt:lpstr>Introduction</vt:lpstr>
      <vt:lpstr>Types of activities</vt:lpstr>
      <vt:lpstr>Other types</vt:lpstr>
      <vt:lpstr>Practical part</vt:lpstr>
      <vt:lpstr>Презентация на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Apps for teaching foreign language</dc:title>
  <dc:creator>popova</dc:creator>
  <cp:lastModifiedBy>popova</cp:lastModifiedBy>
  <cp:revision>4</cp:revision>
  <dcterms:created xsi:type="dcterms:W3CDTF">2019-04-25T10:03:52Z</dcterms:created>
  <dcterms:modified xsi:type="dcterms:W3CDTF">2019-04-25T12:50:40Z</dcterms:modified>
</cp:coreProperties>
</file>