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9" r:id="rId3"/>
    <p:sldId id="307" r:id="rId4"/>
    <p:sldId id="308" r:id="rId5"/>
    <p:sldId id="306" r:id="rId6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15.12.2020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72719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15.12.2020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41888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15.12.2020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63115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15.12.2020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12444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15.12.2020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29758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15.12.2020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78101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15.12.2020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69919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15.12.2020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41581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15.12.2020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7053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15.12.2020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11769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15.12.2020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50605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3EE93-14C9-42CE-9CFE-AD38304F54AA}" type="datetimeFigureOut">
              <a:rPr lang="bg-BG" smtClean="0"/>
              <a:t>15.12.2020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22357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524000" y="1107583"/>
            <a:ext cx="9144000" cy="1931831"/>
          </a:xfrm>
        </p:spPr>
        <p:txBody>
          <a:bodyPr/>
          <a:lstStyle/>
          <a:p>
            <a:r>
              <a:rPr lang="en-US" dirty="0" smtClean="0"/>
              <a:t>Living and non-living</a:t>
            </a: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524000" y="3435909"/>
            <a:ext cx="9144000" cy="1655762"/>
          </a:xfrm>
        </p:spPr>
        <p:txBody>
          <a:bodyPr/>
          <a:lstStyle/>
          <a:p>
            <a:r>
              <a:rPr lang="en-US" dirty="0" smtClean="0"/>
              <a:t>    English lesson for the 3th grade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1584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Living - </a:t>
            </a:r>
            <a:r>
              <a:rPr lang="bg-BG" dirty="0" smtClean="0"/>
              <a:t>одушевен</a:t>
            </a:r>
            <a:endParaRPr lang="en-US" dirty="0" smtClean="0"/>
          </a:p>
          <a:p>
            <a:r>
              <a:rPr lang="en-US" dirty="0" smtClean="0"/>
              <a:t>Non-living</a:t>
            </a:r>
            <a:r>
              <a:rPr lang="bg-BG" dirty="0" smtClean="0"/>
              <a:t> - неодушевен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7541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Living or non-living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2252730" cy="4351338"/>
          </a:xfrm>
        </p:spPr>
        <p:txBody>
          <a:bodyPr/>
          <a:lstStyle/>
          <a:p>
            <a:r>
              <a:rPr lang="en-US" dirty="0" smtClean="0"/>
              <a:t>Chair</a:t>
            </a:r>
          </a:p>
          <a:p>
            <a:r>
              <a:rPr lang="en-US" dirty="0" smtClean="0"/>
              <a:t>Ball</a:t>
            </a:r>
          </a:p>
          <a:p>
            <a:r>
              <a:rPr lang="en-US" dirty="0" smtClean="0"/>
              <a:t>Bird</a:t>
            </a:r>
          </a:p>
          <a:p>
            <a:r>
              <a:rPr lang="en-US" dirty="0" smtClean="0"/>
              <a:t>Car</a:t>
            </a:r>
          </a:p>
          <a:p>
            <a:r>
              <a:rPr lang="en-US" dirty="0" smtClean="0"/>
              <a:t>Butterfly</a:t>
            </a:r>
          </a:p>
          <a:p>
            <a:r>
              <a:rPr lang="en-US" dirty="0" smtClean="0"/>
              <a:t>Clock</a:t>
            </a:r>
          </a:p>
          <a:p>
            <a:endParaRPr lang="en-US" dirty="0" smtClean="0"/>
          </a:p>
          <a:p>
            <a:endParaRPr lang="bg-BG" dirty="0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3459051" y="1825625"/>
            <a:ext cx="4152363" cy="4351338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Non-living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Non-living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Living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Non-living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Living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Non-living</a:t>
            </a:r>
            <a:endParaRPr lang="bg-B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669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Living or non-living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2342882" cy="4351338"/>
          </a:xfrm>
        </p:spPr>
        <p:txBody>
          <a:bodyPr/>
          <a:lstStyle/>
          <a:p>
            <a:r>
              <a:rPr lang="en-US" dirty="0" smtClean="0"/>
              <a:t>Book</a:t>
            </a:r>
          </a:p>
          <a:p>
            <a:r>
              <a:rPr lang="en-US" dirty="0" smtClean="0"/>
              <a:t>Fish</a:t>
            </a:r>
          </a:p>
          <a:p>
            <a:r>
              <a:rPr lang="en-US" dirty="0" smtClean="0"/>
              <a:t>Flower</a:t>
            </a:r>
          </a:p>
          <a:p>
            <a:r>
              <a:rPr lang="en-US" dirty="0" smtClean="0"/>
              <a:t>Cat</a:t>
            </a:r>
          </a:p>
          <a:p>
            <a:r>
              <a:rPr lang="en-US" dirty="0" smtClean="0"/>
              <a:t>Sofa</a:t>
            </a:r>
          </a:p>
          <a:p>
            <a:r>
              <a:rPr lang="en-US" dirty="0" smtClean="0"/>
              <a:t>Tree</a:t>
            </a:r>
          </a:p>
          <a:p>
            <a:r>
              <a:rPr lang="en-US" dirty="0" smtClean="0"/>
              <a:t>Ladybird</a:t>
            </a:r>
          </a:p>
          <a:p>
            <a:endParaRPr lang="bg-BG" dirty="0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3892640" y="1796692"/>
            <a:ext cx="5181600" cy="4351338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Non-living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Living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Living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Living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Non-living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Living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Living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83155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Workbook – page 29 – ex.1 and 2.</a:t>
            </a:r>
            <a:endParaRPr lang="en-US" dirty="0" smtClean="0"/>
          </a:p>
        </p:txBody>
      </p:sp>
      <p:pic>
        <p:nvPicPr>
          <p:cNvPr id="5" name="Контейнер за съдържание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1713" y="2153444"/>
            <a:ext cx="3670479" cy="283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884</TotalTime>
  <Words>58</Words>
  <Application>Microsoft Office PowerPoint</Application>
  <PresentationFormat>Широк екран</PresentationFormat>
  <Paragraphs>34</Paragraphs>
  <Slides>5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тема</vt:lpstr>
      <vt:lpstr>Living and non-living</vt:lpstr>
      <vt:lpstr>Презентация на PowerPoint</vt:lpstr>
      <vt:lpstr>Living or non-living</vt:lpstr>
      <vt:lpstr>Living or non-living</vt:lpstr>
      <vt:lpstr>Homework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I`m going to record an album</dc:title>
  <dc:creator>popova</dc:creator>
  <cp:lastModifiedBy>popova</cp:lastModifiedBy>
  <cp:revision>152</cp:revision>
  <dcterms:created xsi:type="dcterms:W3CDTF">2020-05-14T12:20:50Z</dcterms:created>
  <dcterms:modified xsi:type="dcterms:W3CDTF">2020-12-15T11:26:40Z</dcterms:modified>
</cp:coreProperties>
</file>