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66" r:id="rId19"/>
    <p:sldId id="267" r:id="rId20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E93-14C9-42CE-9CFE-AD38304F54AA}" type="datetimeFigureOut">
              <a:rPr lang="bg-BG" smtClean="0"/>
              <a:t>20.5.2020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C15-E255-4939-A39C-6516988FF3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72719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E93-14C9-42CE-9CFE-AD38304F54AA}" type="datetimeFigureOut">
              <a:rPr lang="bg-BG" smtClean="0"/>
              <a:t>20.5.2020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C15-E255-4939-A39C-6516988FF3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4188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E93-14C9-42CE-9CFE-AD38304F54AA}" type="datetimeFigureOut">
              <a:rPr lang="bg-BG" smtClean="0"/>
              <a:t>20.5.2020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C15-E255-4939-A39C-6516988FF3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6311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E93-14C9-42CE-9CFE-AD38304F54AA}" type="datetimeFigureOut">
              <a:rPr lang="bg-BG" smtClean="0"/>
              <a:t>20.5.2020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C15-E255-4939-A39C-6516988FF3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1244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E93-14C9-42CE-9CFE-AD38304F54AA}" type="datetimeFigureOut">
              <a:rPr lang="bg-BG" smtClean="0"/>
              <a:t>20.5.2020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C15-E255-4939-A39C-6516988FF3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2975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E93-14C9-42CE-9CFE-AD38304F54AA}" type="datetimeFigureOut">
              <a:rPr lang="bg-BG" smtClean="0"/>
              <a:t>20.5.2020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C15-E255-4939-A39C-6516988FF3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78101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E93-14C9-42CE-9CFE-AD38304F54AA}" type="datetimeFigureOut">
              <a:rPr lang="bg-BG" smtClean="0"/>
              <a:t>20.5.2020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C15-E255-4939-A39C-6516988FF3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6991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E93-14C9-42CE-9CFE-AD38304F54AA}" type="datetimeFigureOut">
              <a:rPr lang="bg-BG" smtClean="0"/>
              <a:t>20.5.2020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C15-E255-4939-A39C-6516988FF3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4158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E93-14C9-42CE-9CFE-AD38304F54AA}" type="datetimeFigureOut">
              <a:rPr lang="bg-BG" smtClean="0"/>
              <a:t>20.5.2020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C15-E255-4939-A39C-6516988FF3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7053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E93-14C9-42CE-9CFE-AD38304F54AA}" type="datetimeFigureOut">
              <a:rPr lang="bg-BG" smtClean="0"/>
              <a:t>20.5.2020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C15-E255-4939-A39C-6516988FF3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1176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E93-14C9-42CE-9CFE-AD38304F54AA}" type="datetimeFigureOut">
              <a:rPr lang="bg-BG" smtClean="0"/>
              <a:t>20.5.2020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C15-E255-4939-A39C-6516988FF3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50605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3EE93-14C9-42CE-9CFE-AD38304F54AA}" type="datetimeFigureOut">
              <a:rPr lang="bg-BG" smtClean="0"/>
              <a:t>20.5.2020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9FC15-E255-4939-A39C-6516988FF3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2235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07583"/>
            <a:ext cx="9144000" cy="1931831"/>
          </a:xfrm>
        </p:spPr>
        <p:txBody>
          <a:bodyPr/>
          <a:lstStyle/>
          <a:p>
            <a:r>
              <a:rPr lang="en-US" dirty="0" smtClean="0"/>
              <a:t>Music festivals around </a:t>
            </a:r>
            <a:br>
              <a:rPr lang="en-US" dirty="0" smtClean="0"/>
            </a:br>
            <a:r>
              <a:rPr lang="en-US" dirty="0" smtClean="0"/>
              <a:t>the world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435909"/>
            <a:ext cx="9144000" cy="1655762"/>
          </a:xfrm>
        </p:spPr>
        <p:txBody>
          <a:bodyPr/>
          <a:lstStyle/>
          <a:p>
            <a:r>
              <a:rPr lang="en-US" dirty="0" smtClean="0"/>
              <a:t>    English lesson for the 6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1584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bg-BG" sz="3600" dirty="0" err="1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keyboard</a:t>
            </a:r>
            <a:r>
              <a:rPr lang="bg-BG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bg-BG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76552" y="2331076"/>
            <a:ext cx="3606084" cy="315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7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bg-BG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piano</a:t>
            </a:r>
            <a:r>
              <a:rPr lang="bg-B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bg-BG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369" y="2047740"/>
            <a:ext cx="4451193" cy="3618963"/>
          </a:xfrm>
        </p:spPr>
      </p:pic>
    </p:spTree>
    <p:extLst>
      <p:ext uri="{BB962C8B-B14F-4D97-AF65-F5344CB8AC3E}">
        <p14:creationId xmlns:p14="http://schemas.microsoft.com/office/powerpoint/2010/main" val="57915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bg-BG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saxophone </a:t>
            </a:r>
            <a:endParaRPr lang="bg-BG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1104" y="2318119"/>
            <a:ext cx="2485623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7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bg-BG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trumpet </a:t>
            </a:r>
            <a:endParaRPr lang="bg-BG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90941" y="2704564"/>
            <a:ext cx="3342336" cy="220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bg-BG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viola </a:t>
            </a:r>
            <a:endParaRPr lang="bg-BG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09127" y="2302730"/>
            <a:ext cx="2287945" cy="339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5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bg-BG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violin</a:t>
            </a:r>
            <a:endParaRPr lang="bg-BG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16133" y="2382535"/>
            <a:ext cx="4749084" cy="272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0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Do you know any music festival in Bulgaria?</a:t>
            </a:r>
            <a:endParaRPr lang="bg-BG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National Folk Festival of Rozhen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31099" y="1931831"/>
            <a:ext cx="4434626" cy="323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7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Music festivals around the world</a:t>
            </a:r>
            <a:endParaRPr lang="bg-BG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Textbook – pages 94 and 95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90962" y="2202286"/>
            <a:ext cx="2877625" cy="2050851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3067960"/>
            <a:ext cx="3257616" cy="2429943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5879" y="3503055"/>
            <a:ext cx="3120241" cy="250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Speaking – Tell about you.</a:t>
            </a:r>
            <a:endParaRPr lang="bg-BG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Which of the festivals in the photos would you like to go?</a:t>
            </a:r>
            <a:endParaRPr lang="en-US" dirty="0" smtClean="0"/>
          </a:p>
          <a:p>
            <a:r>
              <a:rPr lang="en-US" dirty="0" smtClean="0"/>
              <a:t>Do you ever go to </a:t>
            </a:r>
            <a:r>
              <a:rPr lang="en-US" dirty="0" smtClean="0"/>
              <a:t>a music festival?</a:t>
            </a:r>
            <a:endParaRPr lang="en-US" dirty="0" smtClean="0"/>
          </a:p>
          <a:p>
            <a:r>
              <a:rPr lang="en-US" dirty="0" smtClean="0"/>
              <a:t>Do you play any musical instrument?</a:t>
            </a:r>
          </a:p>
          <a:p>
            <a:r>
              <a:rPr lang="en-US" dirty="0" smtClean="0"/>
              <a:t>Which instrument would you like to play?</a:t>
            </a:r>
          </a:p>
          <a:p>
            <a:endParaRPr lang="en-US" dirty="0" smtClean="0"/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34896" y="1825625"/>
            <a:ext cx="3335627" cy="282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8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bg-BG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Textbook – ex.6/p.95</a:t>
            </a:r>
          </a:p>
          <a:p>
            <a:pPr marL="0" indent="0">
              <a:buNone/>
            </a:pPr>
            <a:r>
              <a:rPr lang="en-US" dirty="0" smtClean="0"/>
              <a:t>Imagine you are going to organise a youth music festival in your town. Write a paragraph for the school webpage about your plans.</a:t>
            </a:r>
            <a:endParaRPr lang="en-US" dirty="0" smtClean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56908"/>
            <a:ext cx="3820732" cy="275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0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the sentences.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Will or Going to?</a:t>
            </a:r>
            <a:endParaRPr lang="bg-BG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Look at the sky. The sun is shining.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 ………………… be a hot day.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 think I ………… pass the exam.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287" y="1578009"/>
            <a:ext cx="2768958" cy="2929597"/>
          </a:xfrm>
          <a:prstGeom prst="rect">
            <a:avLst/>
          </a:prstGeom>
        </p:spPr>
      </p:pic>
      <p:sp>
        <p:nvSpPr>
          <p:cNvPr id="7" name="Текстово поле 6"/>
          <p:cNvSpPr txBox="1"/>
          <p:nvPr/>
        </p:nvSpPr>
        <p:spPr>
          <a:xfrm>
            <a:off x="2871988" y="2673475"/>
            <a:ext cx="2091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going to</a:t>
            </a:r>
            <a:endParaRPr lang="bg-BG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Текстово поле 13"/>
          <p:cNvSpPr txBox="1"/>
          <p:nvPr/>
        </p:nvSpPr>
        <p:spPr>
          <a:xfrm>
            <a:off x="2568798" y="3521325"/>
            <a:ext cx="895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endParaRPr lang="bg-BG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4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Let`s check the homework.</a:t>
            </a:r>
            <a:endParaRPr lang="bg-BG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631065" y="1825625"/>
            <a:ext cx="6452315" cy="2115310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Read your sentences with </a:t>
            </a:r>
            <a:r>
              <a:rPr lang="en-US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 </a:t>
            </a:r>
            <a:r>
              <a:rPr lang="en-US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 to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926" y="1690688"/>
            <a:ext cx="4301544" cy="303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8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Musical instruments</a:t>
            </a:r>
            <a:endParaRPr lang="bg-BG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bg-BG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cello</a:t>
            </a:r>
            <a:r>
              <a:rPr lang="bg-B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100" dirty="0" smtClean="0"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bg-BG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022777"/>
            <a:ext cx="3162836" cy="3476501"/>
          </a:xfrm>
        </p:spPr>
      </p:pic>
    </p:spTree>
    <p:extLst>
      <p:ext uri="{BB962C8B-B14F-4D97-AF65-F5344CB8AC3E}">
        <p14:creationId xmlns:p14="http://schemas.microsoft.com/office/powerpoint/2010/main" val="69956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bg-BG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clarinet</a:t>
            </a:r>
            <a:r>
              <a:rPr lang="bg-B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bg-BG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08" y="2756080"/>
            <a:ext cx="3606085" cy="2163650"/>
          </a:xfrm>
        </p:spPr>
      </p:pic>
    </p:spTree>
    <p:extLst>
      <p:ext uri="{BB962C8B-B14F-4D97-AF65-F5344CB8AC3E}">
        <p14:creationId xmlns:p14="http://schemas.microsoft.com/office/powerpoint/2010/main" val="48465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bg-BG" sz="3600" dirty="0" err="1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double</a:t>
            </a:r>
            <a:r>
              <a:rPr lang="bg-BG" sz="36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g-BG" sz="36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bass</a:t>
            </a:r>
            <a:r>
              <a:rPr lang="bg-BG" sz="36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bg-BG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074" y="1825625"/>
            <a:ext cx="2833352" cy="3841079"/>
          </a:xfrm>
        </p:spPr>
      </p:pic>
    </p:spTree>
    <p:extLst>
      <p:ext uri="{BB962C8B-B14F-4D97-AF65-F5344CB8AC3E}">
        <p14:creationId xmlns:p14="http://schemas.microsoft.com/office/powerpoint/2010/main" val="185752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36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drums </a:t>
            </a:r>
            <a:endParaRPr lang="bg-BG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276" y="2009104"/>
            <a:ext cx="3181081" cy="3490175"/>
          </a:xfrm>
        </p:spPr>
      </p:pic>
    </p:spTree>
    <p:extLst>
      <p:ext uri="{BB962C8B-B14F-4D97-AF65-F5344CB8AC3E}">
        <p14:creationId xmlns:p14="http://schemas.microsoft.com/office/powerpoint/2010/main" val="317651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bg-BG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flute</a:t>
            </a:r>
            <a:r>
              <a:rPr lang="bg-B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bg-BG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62152" y="2537138"/>
            <a:ext cx="4121239" cy="207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2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</a:t>
            </a:r>
          </a:p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bg-BG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guitar</a:t>
            </a:r>
            <a:r>
              <a:rPr lang="bg-BG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91620" y="2491849"/>
            <a:ext cx="3008760" cy="260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1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475</TotalTime>
  <Words>187</Words>
  <Application>Microsoft Office PowerPoint</Application>
  <PresentationFormat>Широк екран</PresentationFormat>
  <Paragraphs>47</Paragraphs>
  <Slides>19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Roboto</vt:lpstr>
      <vt:lpstr>Times New Roman</vt:lpstr>
      <vt:lpstr>Office тема</vt:lpstr>
      <vt:lpstr>Music festivals around  the world</vt:lpstr>
      <vt:lpstr>Complete the sentences. Will or Going to?</vt:lpstr>
      <vt:lpstr>Let`s check the homework.</vt:lpstr>
      <vt:lpstr>Musical instruments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 Do you know any music festival in Bulgaria?</vt:lpstr>
      <vt:lpstr>Music festivals around the world</vt:lpstr>
      <vt:lpstr>Speaking – Tell about you.</vt:lpstr>
      <vt:lpstr>Homework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I`m going to record an album</dc:title>
  <dc:creator>popova</dc:creator>
  <cp:lastModifiedBy>popova</cp:lastModifiedBy>
  <cp:revision>58</cp:revision>
  <dcterms:created xsi:type="dcterms:W3CDTF">2020-05-14T12:20:50Z</dcterms:created>
  <dcterms:modified xsi:type="dcterms:W3CDTF">2020-05-20T09:05:51Z</dcterms:modified>
</cp:coreProperties>
</file>