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3" r:id="rId4"/>
    <p:sldId id="315" r:id="rId5"/>
    <p:sldId id="316" r:id="rId6"/>
    <p:sldId id="306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10.12.2020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My house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435909"/>
            <a:ext cx="9144000" cy="1655762"/>
          </a:xfrm>
        </p:spPr>
        <p:txBody>
          <a:bodyPr/>
          <a:lstStyle/>
          <a:p>
            <a:r>
              <a:rPr lang="en-US" dirty="0" smtClean="0"/>
              <a:t>    English lesson for the 3th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Activity book – pages 26 - 27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48" y="1825625"/>
            <a:ext cx="3263503" cy="4351338"/>
          </a:xfrm>
        </p:spPr>
      </p:pic>
      <p:pic>
        <p:nvPicPr>
          <p:cNvPr id="6" name="Контейнер за съдържание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566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28268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 - </a:t>
            </a:r>
            <a:r>
              <a:rPr lang="bg-BG" dirty="0" smtClean="0"/>
              <a:t>върху</a:t>
            </a:r>
            <a:endParaRPr lang="en-US" dirty="0" smtClean="0"/>
          </a:p>
          <a:p>
            <a:r>
              <a:rPr lang="en-US" dirty="0" smtClean="0"/>
              <a:t>In</a:t>
            </a:r>
            <a:r>
              <a:rPr lang="bg-BG" dirty="0" smtClean="0"/>
              <a:t> - във</a:t>
            </a:r>
            <a:endParaRPr lang="en-US" dirty="0" smtClean="0"/>
          </a:p>
          <a:p>
            <a:r>
              <a:rPr lang="en-US" dirty="0" smtClean="0"/>
              <a:t>Under</a:t>
            </a:r>
            <a:r>
              <a:rPr lang="bg-BG" dirty="0" smtClean="0"/>
              <a:t> - под</a:t>
            </a:r>
            <a:endParaRPr lang="en-US" dirty="0" smtClean="0"/>
          </a:p>
          <a:p>
            <a:r>
              <a:rPr lang="en-US" dirty="0" smtClean="0"/>
              <a:t>Behind</a:t>
            </a:r>
            <a:r>
              <a:rPr lang="bg-BG" dirty="0" smtClean="0"/>
              <a:t> - зад</a:t>
            </a:r>
            <a:endParaRPr lang="en-US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694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</a:t>
            </a:r>
            <a:r>
              <a:rPr lang="en-US" dirty="0"/>
              <a:t>the house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 _ _ _ _ _ _ _</a:t>
            </a:r>
          </a:p>
          <a:p>
            <a:r>
              <a:rPr lang="en-US" dirty="0"/>
              <a:t>b _ _ _ _ _ _</a:t>
            </a:r>
          </a:p>
          <a:p>
            <a:r>
              <a:rPr lang="en-US" dirty="0"/>
              <a:t>k _ _ _ _ _ _ </a:t>
            </a:r>
          </a:p>
          <a:p>
            <a:r>
              <a:rPr lang="en-US" dirty="0"/>
              <a:t>l _ _ _ _ _  r _ _ _ </a:t>
            </a:r>
          </a:p>
          <a:p>
            <a:r>
              <a:rPr lang="en-US" dirty="0"/>
              <a:t>g _ _ _ _ _ </a:t>
            </a:r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096000" y="1820729"/>
            <a:ext cx="5181600" cy="4351338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athroom</a:t>
            </a:r>
          </a:p>
          <a:p>
            <a:r>
              <a:rPr lang="en-US" dirty="0"/>
              <a:t>b</a:t>
            </a:r>
            <a:r>
              <a:rPr lang="en-US" dirty="0" smtClean="0"/>
              <a:t>edroom</a:t>
            </a:r>
          </a:p>
          <a:p>
            <a:r>
              <a:rPr lang="en-US" dirty="0"/>
              <a:t>k</a:t>
            </a:r>
            <a:r>
              <a:rPr lang="en-US" dirty="0" smtClean="0"/>
              <a:t>itchen</a:t>
            </a:r>
          </a:p>
          <a:p>
            <a:r>
              <a:rPr lang="en-US" dirty="0"/>
              <a:t>l</a:t>
            </a:r>
            <a:r>
              <a:rPr lang="en-US" dirty="0" smtClean="0"/>
              <a:t>iving room</a:t>
            </a:r>
          </a:p>
          <a:p>
            <a:r>
              <a:rPr lang="en-US" dirty="0" smtClean="0"/>
              <a:t>garden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4122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in the rooms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 _ _ _ _</a:t>
            </a:r>
          </a:p>
          <a:p>
            <a:r>
              <a:rPr lang="en-US" dirty="0" smtClean="0"/>
              <a:t>c _ _ _ _</a:t>
            </a:r>
          </a:p>
          <a:p>
            <a:r>
              <a:rPr lang="en-US" dirty="0" smtClean="0"/>
              <a:t>b _ _</a:t>
            </a:r>
          </a:p>
          <a:p>
            <a:r>
              <a:rPr lang="en-US" dirty="0" smtClean="0"/>
              <a:t>s _ _ _</a:t>
            </a:r>
          </a:p>
          <a:p>
            <a:r>
              <a:rPr lang="en-US" dirty="0" smtClean="0"/>
              <a:t>a _ _ _ _ _ _ _</a:t>
            </a:r>
          </a:p>
          <a:p>
            <a:r>
              <a:rPr lang="en-US" dirty="0" smtClean="0"/>
              <a:t>c _ _ _ _</a:t>
            </a:r>
          </a:p>
          <a:p>
            <a:r>
              <a:rPr lang="en-US" dirty="0" smtClean="0"/>
              <a:t>b _ _ _ </a:t>
            </a:r>
          </a:p>
          <a:p>
            <a:r>
              <a:rPr lang="en-US" dirty="0" smtClean="0"/>
              <a:t>b _ _ _ _ _ _ _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able</a:t>
            </a:r>
          </a:p>
          <a:p>
            <a:r>
              <a:rPr lang="en-US" dirty="0"/>
              <a:t>c</a:t>
            </a:r>
            <a:r>
              <a:rPr lang="en-US" dirty="0" smtClean="0"/>
              <a:t>hair</a:t>
            </a:r>
          </a:p>
          <a:p>
            <a:r>
              <a:rPr lang="en-US" dirty="0"/>
              <a:t>b</a:t>
            </a:r>
            <a:r>
              <a:rPr lang="en-US" dirty="0" smtClean="0"/>
              <a:t>ed</a:t>
            </a:r>
          </a:p>
          <a:p>
            <a:r>
              <a:rPr lang="en-US" dirty="0"/>
              <a:t>s</a:t>
            </a:r>
            <a:r>
              <a:rPr lang="en-US" dirty="0" smtClean="0"/>
              <a:t>ofa </a:t>
            </a:r>
          </a:p>
          <a:p>
            <a:r>
              <a:rPr lang="en-US" dirty="0"/>
              <a:t>a</a:t>
            </a:r>
            <a:r>
              <a:rPr lang="en-US" dirty="0" smtClean="0"/>
              <a:t>rmchair</a:t>
            </a:r>
          </a:p>
          <a:p>
            <a:r>
              <a:rPr lang="en-US" dirty="0"/>
              <a:t>c</a:t>
            </a:r>
            <a:r>
              <a:rPr lang="en-US" dirty="0" smtClean="0"/>
              <a:t>lock</a:t>
            </a:r>
          </a:p>
          <a:p>
            <a:r>
              <a:rPr lang="en-US" dirty="0" smtClean="0"/>
              <a:t>bath</a:t>
            </a:r>
          </a:p>
          <a:p>
            <a:r>
              <a:rPr lang="en-US" dirty="0" smtClean="0"/>
              <a:t>bookcase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2465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Project – My house</a:t>
            </a:r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713" y="2153444"/>
            <a:ext cx="3670479" cy="28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807</TotalTime>
  <Words>138</Words>
  <Application>Microsoft Office PowerPoint</Application>
  <PresentationFormat>Широк екран</PresentationFormat>
  <Paragraphs>38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тема</vt:lpstr>
      <vt:lpstr>My house</vt:lpstr>
      <vt:lpstr>      Activity book – pages 26 - 27</vt:lpstr>
      <vt:lpstr>Remember!</vt:lpstr>
      <vt:lpstr>Parts of the house</vt:lpstr>
      <vt:lpstr>Objects in the rooms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144</cp:revision>
  <dcterms:created xsi:type="dcterms:W3CDTF">2020-05-14T12:20:50Z</dcterms:created>
  <dcterms:modified xsi:type="dcterms:W3CDTF">2020-12-10T13:03:44Z</dcterms:modified>
</cp:coreProperties>
</file>