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8" r:id="rId4"/>
    <p:sldId id="279" r:id="rId5"/>
    <p:sldId id="280" r:id="rId6"/>
    <p:sldId id="281" r:id="rId7"/>
    <p:sldId id="282" r:id="rId8"/>
    <p:sldId id="283" r:id="rId9"/>
    <p:sldId id="287" r:id="rId10"/>
    <p:sldId id="286" r:id="rId11"/>
    <p:sldId id="288" r:id="rId12"/>
    <p:sldId id="267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8.11.2020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271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8.11.2020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188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8.11.2020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311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8.11.2020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244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8.11.2020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975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8.11.2020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810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8.11.2020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991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8.11.2020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15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8.11.2020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05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8.11.2020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176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E93-14C9-42CE-9CFE-AD38304F54AA}" type="datetimeFigureOut">
              <a:rPr lang="bg-BG" smtClean="0"/>
              <a:t>8.11.2020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060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EE93-14C9-42CE-9CFE-AD38304F54AA}" type="datetimeFigureOut">
              <a:rPr lang="bg-BG" smtClean="0"/>
              <a:t>8.11.2020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9FC15-E255-4939-A39C-6516988FF3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23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07583"/>
            <a:ext cx="9144000" cy="1931831"/>
          </a:xfrm>
        </p:spPr>
        <p:txBody>
          <a:bodyPr/>
          <a:lstStyle/>
          <a:p>
            <a:r>
              <a:rPr lang="en-US" dirty="0" smtClean="0"/>
              <a:t>Play the Music!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435909"/>
            <a:ext cx="9144000" cy="1655762"/>
          </a:xfrm>
        </p:spPr>
        <p:txBody>
          <a:bodyPr/>
          <a:lstStyle/>
          <a:p>
            <a:r>
              <a:rPr lang="en-US" dirty="0" smtClean="0"/>
              <a:t>    English lesson for the 4th grade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58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55313" y="365126"/>
            <a:ext cx="9898486" cy="690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Activity book – page 15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1056068"/>
            <a:ext cx="5396248" cy="5120895"/>
          </a:xfrm>
        </p:spPr>
      </p:pic>
    </p:spTree>
    <p:extLst>
      <p:ext uri="{BB962C8B-B14F-4D97-AF65-F5344CB8AC3E}">
        <p14:creationId xmlns:p14="http://schemas.microsoft.com/office/powerpoint/2010/main" val="24155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musical instrument do you like playing?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106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Exercise the new words!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6908"/>
            <a:ext cx="3820732" cy="27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with this?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Number 1 – You can play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 violin with it!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63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piano </a:t>
            </a:r>
            <a:r>
              <a:rPr lang="en-US" dirty="0"/>
              <a:t>/</a:t>
            </a:r>
            <a:r>
              <a:rPr lang="en-US" dirty="0" err="1"/>
              <a:t>piˈænəʊ</a:t>
            </a:r>
            <a:r>
              <a:rPr lang="en-US" dirty="0"/>
              <a:t>/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70" y="1825625"/>
            <a:ext cx="4206859" cy="4351338"/>
          </a:xfrm>
        </p:spPr>
      </p:pic>
    </p:spTree>
    <p:extLst>
      <p:ext uri="{BB962C8B-B14F-4D97-AF65-F5344CB8AC3E}">
        <p14:creationId xmlns:p14="http://schemas.microsoft.com/office/powerpoint/2010/main" val="36706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violin </a:t>
            </a:r>
            <a:r>
              <a:rPr lang="en-US" dirty="0"/>
              <a:t>/ˌ</a:t>
            </a:r>
            <a:r>
              <a:rPr lang="en-US" dirty="0" err="1"/>
              <a:t>vaɪəˈlɪn</a:t>
            </a:r>
            <a:r>
              <a:rPr lang="en-US" dirty="0"/>
              <a:t>/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2388522"/>
            <a:ext cx="3863326" cy="34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trumpet </a:t>
            </a:r>
            <a:r>
              <a:rPr lang="en-US" dirty="0"/>
              <a:t>/ˈ</a:t>
            </a:r>
            <a:r>
              <a:rPr lang="en-US" dirty="0" err="1"/>
              <a:t>trʌmpɪt</a:t>
            </a:r>
            <a:r>
              <a:rPr lang="en-US" dirty="0"/>
              <a:t>/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9735" y="2137893"/>
            <a:ext cx="4151759" cy="3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guitar </a:t>
            </a:r>
            <a:r>
              <a:rPr lang="en-US" dirty="0"/>
              <a:t>/</a:t>
            </a:r>
            <a:r>
              <a:rPr lang="en-US" dirty="0" err="1"/>
              <a:t>ɡɪˈtɑ</a:t>
            </a:r>
            <a:r>
              <a:rPr lang="en-US" dirty="0"/>
              <a:t>ː(r)/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73522" y="2318198"/>
            <a:ext cx="3832940" cy="22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drums </a:t>
            </a:r>
            <a:r>
              <a:rPr lang="en-US" dirty="0"/>
              <a:t>/</a:t>
            </a:r>
            <a:r>
              <a:rPr lang="en-US" dirty="0" err="1" smtClean="0"/>
              <a:t>drʌms</a:t>
            </a:r>
            <a:r>
              <a:rPr lang="en-US" dirty="0" smtClean="0"/>
              <a:t>/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30161"/>
            <a:ext cx="5181600" cy="37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recorder </a:t>
            </a:r>
            <a:r>
              <a:rPr lang="en-US" dirty="0"/>
              <a:t>/</a:t>
            </a:r>
            <a:r>
              <a:rPr lang="en-US" dirty="0" err="1"/>
              <a:t>rɪˈkɔːdə</a:t>
            </a:r>
            <a:r>
              <a:rPr lang="en-US" dirty="0"/>
              <a:t>(r)/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999781"/>
            <a:ext cx="3629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tambourine /ˌ</a:t>
            </a:r>
            <a:r>
              <a:rPr lang="en-US" dirty="0" err="1">
                <a:solidFill>
                  <a:prstClr val="black"/>
                </a:solidFill>
              </a:rPr>
              <a:t>tæmbəˈriːn</a:t>
            </a:r>
            <a:r>
              <a:rPr lang="en-US" dirty="0">
                <a:solidFill>
                  <a:prstClr val="black"/>
                </a:solidFill>
              </a:rPr>
              <a:t>/</a:t>
            </a:r>
            <a:endParaRPr lang="bg-BG" dirty="0">
              <a:solidFill>
                <a:prstClr val="black"/>
              </a:solidFill>
            </a:endParaRP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47526"/>
            <a:ext cx="5181600" cy="3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</TotalTime>
  <Words>101</Words>
  <Application>Microsoft Office PowerPoint</Application>
  <PresentationFormat>Широк екран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тема</vt:lpstr>
      <vt:lpstr>Play the Music!</vt:lpstr>
      <vt:lpstr>What can you do with this?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Activity book – page 15</vt:lpstr>
      <vt:lpstr>Speaking 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I`m going to record an album</dc:title>
  <dc:creator>popova</dc:creator>
  <cp:lastModifiedBy>popova</cp:lastModifiedBy>
  <cp:revision>57</cp:revision>
  <dcterms:created xsi:type="dcterms:W3CDTF">2020-05-14T12:20:50Z</dcterms:created>
  <dcterms:modified xsi:type="dcterms:W3CDTF">2020-11-08T18:16:27Z</dcterms:modified>
</cp:coreProperties>
</file>