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04" r:id="rId4"/>
    <p:sldId id="305" r:id="rId5"/>
    <p:sldId id="303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19.11.2020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The best thing is the balcony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435909"/>
            <a:ext cx="9144000" cy="1655762"/>
          </a:xfrm>
        </p:spPr>
        <p:txBody>
          <a:bodyPr/>
          <a:lstStyle/>
          <a:p>
            <a:r>
              <a:rPr lang="en-US" dirty="0" smtClean="0"/>
              <a:t>    English lesson for the 6th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balcony  </a:t>
            </a:r>
            <a:r>
              <a:rPr lang="bg-BG" dirty="0" smtClean="0"/>
              <a:t> </a:t>
            </a:r>
            <a:r>
              <a:rPr lang="en-US" dirty="0"/>
              <a:t>/ˈbælkəni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1800" dirty="0"/>
              <a:t>a platform that is built on the upstairs outside wall of a building, with a wall or rail around it.</a:t>
            </a: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  basement </a:t>
            </a:r>
            <a:r>
              <a:rPr lang="en-US" dirty="0"/>
              <a:t>/ˈ</a:t>
            </a:r>
            <a:r>
              <a:rPr lang="en-US" dirty="0" smtClean="0"/>
              <a:t>beɪsmənt/</a:t>
            </a:r>
          </a:p>
          <a:p>
            <a:pPr marL="0" indent="0">
              <a:buNone/>
            </a:pPr>
            <a:r>
              <a:rPr lang="en-US" sz="1800" dirty="0" smtClean="0"/>
              <a:t>a </a:t>
            </a:r>
            <a:r>
              <a:rPr lang="en-US" sz="1800" dirty="0"/>
              <a:t>room or rooms in a building, partly or completely below the level of the </a:t>
            </a:r>
            <a:r>
              <a:rPr lang="en-US" sz="1800" dirty="0" smtClean="0"/>
              <a:t>ground</a:t>
            </a:r>
          </a:p>
          <a:p>
            <a:pPr marL="0" indent="0">
              <a:buNone/>
            </a:pPr>
            <a:r>
              <a:rPr lang="en-US" dirty="0" smtClean="0"/>
              <a:t>  ceiling </a:t>
            </a:r>
            <a:r>
              <a:rPr lang="en-US" dirty="0"/>
              <a:t>/ˈsiːlɪŋ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1800" dirty="0"/>
              <a:t>the top inside surface of a </a:t>
            </a:r>
            <a:r>
              <a:rPr lang="en-US" sz="1800" dirty="0" smtClean="0"/>
              <a:t>room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dirty="0" smtClean="0"/>
              <a:t>chimney </a:t>
            </a:r>
            <a:r>
              <a:rPr lang="en-US" dirty="0"/>
              <a:t>/ˈtʃɪmni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1800" dirty="0"/>
              <a:t>a structure through which smoke or steam is carried up away from a </a:t>
            </a:r>
            <a:r>
              <a:rPr lang="en-US" sz="1800" dirty="0" smtClean="0"/>
              <a:t>fire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bg-BG" sz="1800" dirty="0"/>
          </a:p>
        </p:txBody>
      </p:sp>
      <p:pic>
        <p:nvPicPr>
          <p:cNvPr id="1026" name="Picture 2" descr="Architecture, Family House, Front Yard, Garage, Ho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1825625"/>
            <a:ext cx="5012029" cy="367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92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287887"/>
            <a:ext cx="5181600" cy="48890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fence </a:t>
            </a:r>
            <a:r>
              <a:rPr lang="en-US" dirty="0"/>
              <a:t>/fens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1800" dirty="0" smtClean="0"/>
              <a:t> a </a:t>
            </a:r>
            <a:r>
              <a:rPr lang="en-US" sz="1800" dirty="0"/>
              <a:t>structure made of wood or wire supported with posts that is put between two areas of land as a boundary, or around a </a:t>
            </a:r>
            <a:r>
              <a:rPr lang="en-US" sz="1800" dirty="0" smtClean="0"/>
              <a:t>garden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dirty="0" smtClean="0"/>
              <a:t>gate </a:t>
            </a:r>
            <a:r>
              <a:rPr lang="en-US" dirty="0"/>
              <a:t>/ɡeɪt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1800" dirty="0"/>
              <a:t>a barrier like a door that is used to close an opening in a fence or a wall outside a </a:t>
            </a:r>
            <a:r>
              <a:rPr lang="en-US" sz="1800" dirty="0" smtClean="0"/>
              <a:t>building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anding </a:t>
            </a:r>
            <a:r>
              <a:rPr lang="en-US" dirty="0"/>
              <a:t>/ˈlændɪŋ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1800" dirty="0"/>
              <a:t>the area at the top of a set of stairs where you arrive before you go into an upstairs room or move onto another set of </a:t>
            </a:r>
            <a:r>
              <a:rPr lang="en-US" sz="1800" dirty="0" smtClean="0"/>
              <a:t>stairs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oft </a:t>
            </a:r>
            <a:r>
              <a:rPr lang="en-US" dirty="0"/>
              <a:t>/lɒft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1800" dirty="0"/>
              <a:t>a space just below the roof of a house, often used for storing things and sometimes made into a room</a:t>
            </a:r>
            <a:endParaRPr lang="bg-BG" sz="1800" dirty="0"/>
          </a:p>
        </p:txBody>
      </p:sp>
      <p:pic>
        <p:nvPicPr>
          <p:cNvPr id="5" name="Picture 2" descr="Architecture, Family House, Front Yard, Garage, Ho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473" y="1710123"/>
            <a:ext cx="5181600" cy="344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38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roof /ruːf/</a:t>
            </a:r>
          </a:p>
          <a:p>
            <a:pPr marL="0" indent="0">
              <a:buNone/>
            </a:pPr>
            <a:r>
              <a:rPr lang="en-US" sz="1800" dirty="0"/>
              <a:t>the structure that covers or forms the top of a </a:t>
            </a:r>
            <a:r>
              <a:rPr lang="en-US" sz="1800" dirty="0" smtClean="0"/>
              <a:t>building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tairs </a:t>
            </a:r>
            <a:r>
              <a:rPr lang="en-US" dirty="0"/>
              <a:t>/</a:t>
            </a:r>
            <a:r>
              <a:rPr lang="en-US" dirty="0" smtClean="0"/>
              <a:t>steə(r)s/</a:t>
            </a:r>
          </a:p>
          <a:p>
            <a:pPr marL="0" indent="0">
              <a:buNone/>
            </a:pPr>
            <a:r>
              <a:rPr lang="en-US" sz="1800" dirty="0"/>
              <a:t>a set of steps built between two floors inside a </a:t>
            </a:r>
            <a:r>
              <a:rPr lang="en-US" sz="1800" dirty="0" smtClean="0"/>
              <a:t>building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dirty="0" smtClean="0"/>
              <a:t>steps </a:t>
            </a:r>
            <a:r>
              <a:rPr lang="en-US" dirty="0"/>
              <a:t>/</a:t>
            </a:r>
            <a:r>
              <a:rPr lang="en-US" dirty="0" smtClean="0"/>
              <a:t>steps/</a:t>
            </a:r>
          </a:p>
          <a:p>
            <a:pPr marL="0" indent="0">
              <a:buNone/>
            </a:pPr>
            <a:r>
              <a:rPr lang="en-US" sz="1800" dirty="0"/>
              <a:t>a surface that you put your foot on in order to walk to a higher or lower </a:t>
            </a:r>
            <a:r>
              <a:rPr lang="en-US" sz="1800" dirty="0" smtClean="0"/>
              <a:t>level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tudy </a:t>
            </a:r>
            <a:r>
              <a:rPr lang="en-US" dirty="0"/>
              <a:t>/ˈstʌdi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1800" dirty="0"/>
              <a:t>a </a:t>
            </a:r>
            <a:r>
              <a:rPr lang="en-US" sz="1800" dirty="0" smtClean="0"/>
              <a:t>room </a:t>
            </a:r>
            <a:r>
              <a:rPr lang="en-US" sz="1800" dirty="0"/>
              <a:t>used for reading and writing</a:t>
            </a:r>
            <a:endParaRPr lang="bg-BG" sz="1800" dirty="0"/>
          </a:p>
        </p:txBody>
      </p:sp>
      <p:pic>
        <p:nvPicPr>
          <p:cNvPr id="5" name="Picture 2" descr="Architecture, Family House, Front Yard, Garage, Ho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76793"/>
            <a:ext cx="5181600" cy="344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00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 the new words.</a:t>
            </a:r>
            <a:endParaRPr lang="en-US" dirty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9" y="1918270"/>
            <a:ext cx="3953814" cy="306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544</TotalTime>
  <Words>135</Words>
  <Application>Microsoft Office PowerPoint</Application>
  <PresentationFormat>Широк екран</PresentationFormat>
  <Paragraphs>29</Paragraphs>
  <Slides>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тема</vt:lpstr>
      <vt:lpstr>The best thing is the balcony</vt:lpstr>
      <vt:lpstr>Презентация на PowerPoint</vt:lpstr>
      <vt:lpstr>Презентация на PowerPoint</vt:lpstr>
      <vt:lpstr>Презентация на PowerPoint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91</cp:revision>
  <dcterms:created xsi:type="dcterms:W3CDTF">2020-05-14T12:20:50Z</dcterms:created>
  <dcterms:modified xsi:type="dcterms:W3CDTF">2020-11-19T06:10:38Z</dcterms:modified>
</cp:coreProperties>
</file>