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67" r:id="rId10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2.1.2021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7271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2.1.2021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4188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2.1.2021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6311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2.1.2021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1244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2.1.2021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2975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2.1.2021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7810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2.1.2021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6991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2.1.2021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4158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2.1.2021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7053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2.1.2021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1176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2.1.2021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5060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3EE93-14C9-42CE-9CFE-AD38304F54AA}" type="datetimeFigureOut">
              <a:rPr lang="bg-BG" smtClean="0"/>
              <a:t>2.1.2021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2235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07583"/>
            <a:ext cx="9144000" cy="1931831"/>
          </a:xfrm>
        </p:spPr>
        <p:txBody>
          <a:bodyPr/>
          <a:lstStyle/>
          <a:p>
            <a:r>
              <a:rPr lang="en-US" dirty="0" smtClean="0"/>
              <a:t>The Princess and the pea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435909"/>
            <a:ext cx="9144000" cy="1655762"/>
          </a:xfrm>
        </p:spPr>
        <p:txBody>
          <a:bodyPr/>
          <a:lstStyle/>
          <a:p>
            <a:r>
              <a:rPr lang="en-US" dirty="0" smtClean="0"/>
              <a:t>    English lesson for the 4th grade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1584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Speaking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fairy tales with princes and princesses do you know?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106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rincess </a:t>
            </a:r>
            <a:r>
              <a:rPr lang="en-US" dirty="0"/>
              <a:t>/ˈ</a:t>
            </a:r>
            <a:r>
              <a:rPr lang="en-US" dirty="0" err="1"/>
              <a:t>prɪnses</a:t>
            </a:r>
            <a:r>
              <a:rPr lang="en-US" dirty="0"/>
              <a:t>/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78470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ife </a:t>
            </a:r>
            <a:r>
              <a:rPr lang="en-US" dirty="0"/>
              <a:t>/</a:t>
            </a:r>
            <a:r>
              <a:rPr lang="en-US" dirty="0" err="1"/>
              <a:t>waɪf</a:t>
            </a:r>
            <a:r>
              <a:rPr lang="en-US" dirty="0"/>
              <a:t>/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10052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aid </a:t>
            </a:r>
            <a:r>
              <a:rPr lang="en-US" dirty="0"/>
              <a:t>/</a:t>
            </a:r>
            <a:r>
              <a:rPr lang="en-US" dirty="0" err="1"/>
              <a:t>meɪd</a:t>
            </a:r>
            <a:r>
              <a:rPr lang="en-US" dirty="0"/>
              <a:t>/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11" y="1825625"/>
            <a:ext cx="3261378" cy="4351338"/>
          </a:xfrm>
        </p:spPr>
      </p:pic>
    </p:spTree>
    <p:extLst>
      <p:ext uri="{BB962C8B-B14F-4D97-AF65-F5344CB8AC3E}">
        <p14:creationId xmlns:p14="http://schemas.microsoft.com/office/powerpoint/2010/main" val="13613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attress </a:t>
            </a:r>
            <a:r>
              <a:rPr lang="en-US" dirty="0"/>
              <a:t>/ˈ</a:t>
            </a:r>
            <a:r>
              <a:rPr lang="en-US" dirty="0" err="1"/>
              <a:t>mætrəs</a:t>
            </a:r>
            <a:r>
              <a:rPr lang="en-US" dirty="0"/>
              <a:t>/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186" y="1690688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00734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urt </a:t>
            </a:r>
            <a:r>
              <a:rPr lang="en-US" dirty="0"/>
              <a:t>/</a:t>
            </a:r>
            <a:r>
              <a:rPr lang="en-US" dirty="0" err="1"/>
              <a:t>hɜːt</a:t>
            </a:r>
            <a:r>
              <a:rPr lang="en-US" dirty="0"/>
              <a:t>/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97" y="1825625"/>
            <a:ext cx="3264806" cy="4351338"/>
          </a:xfrm>
        </p:spPr>
      </p:pic>
    </p:spTree>
    <p:extLst>
      <p:ext uri="{BB962C8B-B14F-4D97-AF65-F5344CB8AC3E}">
        <p14:creationId xmlns:p14="http://schemas.microsoft.com/office/powerpoint/2010/main" val="2613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soft </a:t>
            </a:r>
            <a:r>
              <a:rPr lang="en-US" dirty="0"/>
              <a:t>/</a:t>
            </a:r>
            <a:r>
              <a:rPr lang="en-US" dirty="0" err="1"/>
              <a:t>sɒft</a:t>
            </a:r>
            <a:r>
              <a:rPr lang="en-US" dirty="0"/>
              <a:t>/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581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98418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bg-BG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Exercise the new words!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56908"/>
            <a:ext cx="3820732" cy="27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0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433</TotalTime>
  <Words>57</Words>
  <Application>Microsoft Office PowerPoint</Application>
  <PresentationFormat>Широк екран</PresentationFormat>
  <Paragraphs>12</Paragraphs>
  <Slides>9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тема</vt:lpstr>
      <vt:lpstr>The Princess and the pea</vt:lpstr>
      <vt:lpstr>Speaking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Homework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I`m going to record an album</dc:title>
  <dc:creator>popova</dc:creator>
  <cp:lastModifiedBy>popova</cp:lastModifiedBy>
  <cp:revision>65</cp:revision>
  <dcterms:created xsi:type="dcterms:W3CDTF">2020-05-14T12:20:50Z</dcterms:created>
  <dcterms:modified xsi:type="dcterms:W3CDTF">2021-01-02T18:11:12Z</dcterms:modified>
</cp:coreProperties>
</file>