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6" r:id="rId3"/>
    <p:sldId id="310" r:id="rId4"/>
    <p:sldId id="317" r:id="rId5"/>
    <p:sldId id="318" r:id="rId6"/>
    <p:sldId id="319" r:id="rId7"/>
    <p:sldId id="320" r:id="rId8"/>
    <p:sldId id="303" r:id="rId9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14.12.2020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271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14.12.2020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188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14.12.2020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311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14.12.2020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244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14.12.2020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975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14.12.2020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7810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14.12.2020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991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14.12.2020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158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14.12.2020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05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14.12.2020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1176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14.12.2020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060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3EE93-14C9-42CE-9CFE-AD38304F54AA}" type="datetimeFigureOut">
              <a:rPr lang="bg-BG" smtClean="0"/>
              <a:t>14.12.2020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235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07583"/>
            <a:ext cx="9144000" cy="1931831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smtClean="0"/>
              <a:t>was the date?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435909"/>
            <a:ext cx="9144000" cy="1655762"/>
          </a:xfrm>
        </p:spPr>
        <p:txBody>
          <a:bodyPr/>
          <a:lstStyle/>
          <a:p>
            <a:r>
              <a:rPr lang="en-US" dirty="0" smtClean="0"/>
              <a:t>    English lesson for the 6th grade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158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Let`s check the homework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172" y="1970466"/>
            <a:ext cx="3340257" cy="2550017"/>
          </a:xfrm>
          <a:prstGeom prst="rect">
            <a:avLst/>
          </a:prstGeom>
        </p:spPr>
      </p:pic>
      <p:sp>
        <p:nvSpPr>
          <p:cNvPr id="4" name="Правоъгълник 3"/>
          <p:cNvSpPr/>
          <p:nvPr/>
        </p:nvSpPr>
        <p:spPr>
          <a:xfrm>
            <a:off x="1236372" y="1970467"/>
            <a:ext cx="3644721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Workbook – </a:t>
            </a:r>
            <a:r>
              <a:rPr lang="en-US" sz="2800">
                <a:solidFill>
                  <a:prstClr val="black"/>
                </a:solidFill>
              </a:rPr>
              <a:t>page </a:t>
            </a:r>
            <a:r>
              <a:rPr lang="en-US" sz="2800" smtClean="0">
                <a:solidFill>
                  <a:prstClr val="black"/>
                </a:solidFill>
              </a:rPr>
              <a:t>23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89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– What was the date?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6232300" cy="1142664"/>
          </a:xfrm>
        </p:spPr>
        <p:txBody>
          <a:bodyPr/>
          <a:lstStyle/>
          <a:p>
            <a:r>
              <a:rPr lang="en-US" dirty="0" smtClean="0"/>
              <a:t>Page 38 - 39</a:t>
            </a:r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465" y="3221496"/>
            <a:ext cx="3026535" cy="2116350"/>
          </a:xfrm>
        </p:spPr>
      </p:pic>
    </p:spTree>
    <p:extLst>
      <p:ext uri="{BB962C8B-B14F-4D97-AF65-F5344CB8AC3E}">
        <p14:creationId xmlns:p14="http://schemas.microsoft.com/office/powerpoint/2010/main" val="218336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forms of </a:t>
            </a:r>
            <a:r>
              <a:rPr lang="en-US" i="1" dirty="0" smtClean="0"/>
              <a:t>to be</a:t>
            </a:r>
            <a:br>
              <a:rPr lang="en-US" i="1" dirty="0" smtClean="0"/>
            </a:br>
            <a:r>
              <a:rPr lang="en-US" i="1" dirty="0" smtClean="0"/>
              <a:t>Positive:</a:t>
            </a:r>
            <a:endParaRPr lang="bg-BG" i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was</a:t>
            </a:r>
          </a:p>
          <a:p>
            <a:pPr marL="0" indent="0">
              <a:buNone/>
            </a:pPr>
            <a:r>
              <a:rPr lang="en-US" dirty="0" smtClean="0"/>
              <a:t>You were</a:t>
            </a:r>
          </a:p>
          <a:p>
            <a:pPr marL="0" indent="0">
              <a:buNone/>
            </a:pPr>
            <a:r>
              <a:rPr lang="en-US" dirty="0" smtClean="0"/>
              <a:t>He was</a:t>
            </a:r>
          </a:p>
          <a:p>
            <a:pPr marL="0" indent="0">
              <a:buNone/>
            </a:pPr>
            <a:r>
              <a:rPr lang="en-US" dirty="0" smtClean="0"/>
              <a:t>She was</a:t>
            </a:r>
          </a:p>
          <a:p>
            <a:pPr marL="0" indent="0">
              <a:buNone/>
            </a:pPr>
            <a:r>
              <a:rPr lang="en-US" dirty="0" smtClean="0"/>
              <a:t>It was</a:t>
            </a:r>
          </a:p>
          <a:p>
            <a:pPr marL="0" indent="0">
              <a:buNone/>
            </a:pPr>
            <a:r>
              <a:rPr lang="en-US" dirty="0" smtClean="0"/>
              <a:t>We were</a:t>
            </a:r>
          </a:p>
          <a:p>
            <a:pPr marL="0" indent="0">
              <a:buNone/>
            </a:pPr>
            <a:r>
              <a:rPr lang="en-US" dirty="0" smtClean="0"/>
              <a:t>You were</a:t>
            </a:r>
          </a:p>
          <a:p>
            <a:pPr marL="0" indent="0">
              <a:buNone/>
            </a:pPr>
            <a:r>
              <a:rPr lang="en-US" dirty="0" smtClean="0"/>
              <a:t>They were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550" y="2700349"/>
            <a:ext cx="2476500" cy="1803400"/>
          </a:xfrm>
        </p:spPr>
      </p:pic>
    </p:spTree>
    <p:extLst>
      <p:ext uri="{BB962C8B-B14F-4D97-AF65-F5344CB8AC3E}">
        <p14:creationId xmlns:p14="http://schemas.microsoft.com/office/powerpoint/2010/main" val="237065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forms of </a:t>
            </a:r>
            <a:r>
              <a:rPr lang="en-US" i="1" dirty="0"/>
              <a:t>to be</a:t>
            </a:r>
            <a:br>
              <a:rPr lang="en-US" i="1" dirty="0"/>
            </a:br>
            <a:r>
              <a:rPr lang="en-US" i="1" dirty="0" smtClean="0"/>
              <a:t>Negative: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wasn`t</a:t>
            </a:r>
          </a:p>
          <a:p>
            <a:r>
              <a:rPr lang="en-US" dirty="0" smtClean="0"/>
              <a:t>You weren`t</a:t>
            </a:r>
          </a:p>
          <a:p>
            <a:r>
              <a:rPr lang="en-US" dirty="0" smtClean="0"/>
              <a:t>He wasn`t</a:t>
            </a:r>
          </a:p>
          <a:p>
            <a:r>
              <a:rPr lang="en-US" dirty="0" smtClean="0"/>
              <a:t>She wasn`t</a:t>
            </a:r>
          </a:p>
          <a:p>
            <a:r>
              <a:rPr lang="en-US" dirty="0" smtClean="0"/>
              <a:t>It wasn`t</a:t>
            </a:r>
          </a:p>
          <a:p>
            <a:r>
              <a:rPr lang="en-US" dirty="0" smtClean="0"/>
              <a:t>We weren`t</a:t>
            </a:r>
          </a:p>
          <a:p>
            <a:r>
              <a:rPr lang="en-US" dirty="0" smtClean="0"/>
              <a:t>You weren`t</a:t>
            </a:r>
          </a:p>
          <a:p>
            <a:r>
              <a:rPr lang="en-US" dirty="0" smtClean="0"/>
              <a:t>They weren`t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550" y="2700349"/>
            <a:ext cx="24765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94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forms of </a:t>
            </a:r>
            <a:r>
              <a:rPr lang="en-US" i="1" dirty="0"/>
              <a:t>to be</a:t>
            </a:r>
            <a:br>
              <a:rPr lang="en-US" i="1" dirty="0"/>
            </a:br>
            <a:r>
              <a:rPr lang="en-US" i="1" dirty="0" smtClean="0"/>
              <a:t>Question: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Was I ?</a:t>
            </a:r>
          </a:p>
          <a:p>
            <a:r>
              <a:rPr lang="en-US" dirty="0" smtClean="0"/>
              <a:t>Were you?</a:t>
            </a:r>
          </a:p>
          <a:p>
            <a:r>
              <a:rPr lang="en-US" dirty="0" smtClean="0"/>
              <a:t>Was he?</a:t>
            </a:r>
          </a:p>
          <a:p>
            <a:r>
              <a:rPr lang="en-US" dirty="0" smtClean="0"/>
              <a:t>Was she?</a:t>
            </a:r>
          </a:p>
          <a:p>
            <a:r>
              <a:rPr lang="en-US" dirty="0" smtClean="0"/>
              <a:t>Was it?</a:t>
            </a:r>
          </a:p>
          <a:p>
            <a:r>
              <a:rPr lang="en-US" dirty="0" smtClean="0"/>
              <a:t>Were we?</a:t>
            </a:r>
          </a:p>
          <a:p>
            <a:r>
              <a:rPr lang="en-US" dirty="0" smtClean="0"/>
              <a:t>Were you?</a:t>
            </a:r>
          </a:p>
          <a:p>
            <a:r>
              <a:rPr lang="en-US" dirty="0" smtClean="0"/>
              <a:t>Were they?</a:t>
            </a:r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888865" y="1825625"/>
            <a:ext cx="5341512" cy="4137293"/>
          </a:xfrm>
        </p:spPr>
        <p:txBody>
          <a:bodyPr/>
          <a:lstStyle/>
          <a:p>
            <a:r>
              <a:rPr lang="en-US" dirty="0" smtClean="0"/>
              <a:t>Short answers:</a:t>
            </a:r>
          </a:p>
          <a:p>
            <a:r>
              <a:rPr lang="en-US" dirty="0" smtClean="0"/>
              <a:t>Yes, I was. / No, I wasn`t.</a:t>
            </a:r>
          </a:p>
          <a:p>
            <a:r>
              <a:rPr lang="en-US" dirty="0" smtClean="0"/>
              <a:t>Yes, you were. / No, you weren`t.</a:t>
            </a:r>
          </a:p>
          <a:p>
            <a:r>
              <a:rPr lang="en-US" dirty="0" smtClean="0"/>
              <a:t>Yes, he was. / No, he wasn`t.</a:t>
            </a:r>
          </a:p>
          <a:p>
            <a:endParaRPr lang="bg-BG" dirty="0"/>
          </a:p>
        </p:txBody>
      </p:sp>
      <p:pic>
        <p:nvPicPr>
          <p:cNvPr id="5" name="Контейнер за съдържание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136" y="4159518"/>
            <a:ext cx="24765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12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485327" cy="4351338"/>
          </a:xfrm>
        </p:spPr>
        <p:txBody>
          <a:bodyPr/>
          <a:lstStyle/>
          <a:p>
            <a:r>
              <a:rPr lang="en-US" dirty="0" smtClean="0"/>
              <a:t>I was in the park </a:t>
            </a:r>
            <a:r>
              <a:rPr lang="en-US" dirty="0" smtClean="0">
                <a:solidFill>
                  <a:srgbClr val="FF0000"/>
                </a:solidFill>
              </a:rPr>
              <a:t>yesterday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She wasn`t at school </a:t>
            </a:r>
            <a:r>
              <a:rPr lang="en-US" dirty="0" smtClean="0">
                <a:solidFill>
                  <a:srgbClr val="FF0000"/>
                </a:solidFill>
              </a:rPr>
              <a:t>last</a:t>
            </a:r>
            <a:r>
              <a:rPr lang="en-US" dirty="0" smtClean="0"/>
              <a:t> week.</a:t>
            </a:r>
          </a:p>
          <a:p>
            <a:r>
              <a:rPr lang="en-US" dirty="0" smtClean="0"/>
              <a:t>They visited London two years </a:t>
            </a:r>
            <a:r>
              <a:rPr lang="en-US" dirty="0" smtClean="0">
                <a:solidFill>
                  <a:srgbClr val="FF0000"/>
                </a:solidFill>
              </a:rPr>
              <a:t>ago</a:t>
            </a:r>
            <a:r>
              <a:rPr lang="en-US" dirty="0" smtClean="0"/>
              <a:t>.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20960" y="1690688"/>
            <a:ext cx="2182557" cy="210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34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24865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Write ten sentences with the past forms of </a:t>
            </a:r>
            <a:r>
              <a:rPr lang="en-US" i="1" dirty="0" smtClean="0"/>
              <a:t>to be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59" y="1918270"/>
            <a:ext cx="3953814" cy="306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02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761</TotalTime>
  <Words>173</Words>
  <Application>Microsoft Office PowerPoint</Application>
  <PresentationFormat>Широк екран</PresentationFormat>
  <Paragraphs>43</Paragraphs>
  <Slides>8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тема</vt:lpstr>
      <vt:lpstr>What was the date?</vt:lpstr>
      <vt:lpstr>Let`s check the homework</vt:lpstr>
      <vt:lpstr>Textbook – What was the date?</vt:lpstr>
      <vt:lpstr>Past forms of to be Positive:</vt:lpstr>
      <vt:lpstr>Past forms of to be Negative:</vt:lpstr>
      <vt:lpstr>Past forms of to be Question:</vt:lpstr>
      <vt:lpstr>Examples: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I`m going to record an album</dc:title>
  <dc:creator>popova</dc:creator>
  <cp:lastModifiedBy>popova</cp:lastModifiedBy>
  <cp:revision>153</cp:revision>
  <dcterms:created xsi:type="dcterms:W3CDTF">2020-05-14T12:20:50Z</dcterms:created>
  <dcterms:modified xsi:type="dcterms:W3CDTF">2020-12-14T16:52:25Z</dcterms:modified>
</cp:coreProperties>
</file>