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0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16.11.2020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271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16.11.2020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188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16.11.2020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311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16.11.2020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244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16.11.2020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975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16.11.2020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810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16.11.2020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991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16.11.2020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15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16.11.2020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05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16.11.2020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176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16.11.2020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060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EE93-14C9-42CE-9CFE-AD38304F54AA}" type="datetimeFigureOut">
              <a:rPr lang="bg-BG" smtClean="0"/>
              <a:t>16.11.2020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23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07583"/>
            <a:ext cx="9144000" cy="1931831"/>
          </a:xfrm>
        </p:spPr>
        <p:txBody>
          <a:bodyPr/>
          <a:lstStyle/>
          <a:p>
            <a:r>
              <a:rPr lang="en-US" dirty="0" smtClean="0"/>
              <a:t>Where is….?</a:t>
            </a:r>
            <a:br>
              <a:rPr lang="en-US" dirty="0" smtClean="0"/>
            </a:br>
            <a:r>
              <a:rPr lang="en-US" dirty="0" smtClean="0"/>
              <a:t>Buildings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435909"/>
            <a:ext cx="9144000" cy="1655762"/>
          </a:xfrm>
        </p:spPr>
        <p:txBody>
          <a:bodyPr/>
          <a:lstStyle/>
          <a:p>
            <a:r>
              <a:rPr lang="en-US" dirty="0" smtClean="0"/>
              <a:t>    English lesson for the 4th grade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58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post office </a:t>
            </a:r>
            <a:r>
              <a:rPr lang="en-US" dirty="0"/>
              <a:t>/ˈpəʊst </a:t>
            </a:r>
            <a:r>
              <a:rPr lang="en-US" dirty="0" err="1"/>
              <a:t>ɒfɪs</a:t>
            </a:r>
            <a:r>
              <a:rPr lang="en-US" dirty="0" smtClean="0"/>
              <a:t>/</a:t>
            </a:r>
            <a:r>
              <a:rPr lang="bg-BG" dirty="0" smtClean="0"/>
              <a:t> поща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0289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hospital </a:t>
            </a:r>
            <a:r>
              <a:rPr lang="en-US" dirty="0"/>
              <a:t>/ˈ</a:t>
            </a:r>
            <a:r>
              <a:rPr lang="en-US" dirty="0" err="1"/>
              <a:t>hɒspɪtl</a:t>
            </a:r>
            <a:r>
              <a:rPr lang="en-US" dirty="0" smtClean="0"/>
              <a:t>/</a:t>
            </a:r>
            <a:r>
              <a:rPr lang="bg-BG" dirty="0" smtClean="0"/>
              <a:t> болница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09" y="1825625"/>
            <a:ext cx="3264182" cy="4351338"/>
          </a:xfrm>
        </p:spPr>
      </p:pic>
    </p:spTree>
    <p:extLst>
      <p:ext uri="{BB962C8B-B14F-4D97-AF65-F5344CB8AC3E}">
        <p14:creationId xmlns:p14="http://schemas.microsoft.com/office/powerpoint/2010/main" val="34067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Exercise the new words.</a:t>
            </a:r>
            <a:endParaRPr lang="en-US" dirty="0"/>
          </a:p>
          <a:p>
            <a:pPr marL="0" indent="0">
              <a:buNone/>
            </a:pPr>
            <a:r>
              <a:rPr lang="en-US" smtClean="0"/>
              <a:t>Complete </a:t>
            </a:r>
            <a:r>
              <a:rPr lang="en-US" dirty="0" smtClean="0"/>
              <a:t>ex.2 / p.24 from </a:t>
            </a:r>
            <a:r>
              <a:rPr lang="en-US" smtClean="0"/>
              <a:t>the   textbook.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9" y="1918270"/>
            <a:ext cx="3953814" cy="306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18941"/>
            <a:ext cx="5143500" cy="63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Summer camp</a:t>
            </a:r>
            <a:endParaRPr lang="bg-BG" dirty="0"/>
          </a:p>
        </p:txBody>
      </p:sp>
      <p:pic>
        <p:nvPicPr>
          <p:cNvPr id="5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52" y="1387744"/>
            <a:ext cx="3478071" cy="4351338"/>
          </a:xfrm>
        </p:spPr>
      </p:pic>
    </p:spTree>
    <p:extLst>
      <p:ext uri="{BB962C8B-B14F-4D97-AF65-F5344CB8AC3E}">
        <p14:creationId xmlns:p14="http://schemas.microsoft.com/office/powerpoint/2010/main" val="30523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baker`s </a:t>
            </a:r>
            <a:r>
              <a:rPr lang="en-US" dirty="0"/>
              <a:t>/ˌ</a:t>
            </a:r>
            <a:r>
              <a:rPr lang="en-US" dirty="0" err="1"/>
              <a:t>beɪkəz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bg-BG" dirty="0" smtClean="0"/>
              <a:t>пекарна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53" y="1825625"/>
            <a:ext cx="3264694" cy="4351338"/>
          </a:xfrm>
        </p:spPr>
      </p:pic>
    </p:spTree>
    <p:extLst>
      <p:ext uri="{BB962C8B-B14F-4D97-AF65-F5344CB8AC3E}">
        <p14:creationId xmlns:p14="http://schemas.microsoft.com/office/powerpoint/2010/main" val="46892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butcher`s </a:t>
            </a:r>
            <a:r>
              <a:rPr lang="en-US" dirty="0"/>
              <a:t>/ˈ</a:t>
            </a:r>
            <a:r>
              <a:rPr lang="en-US" dirty="0" err="1"/>
              <a:t>bʊtʃə</a:t>
            </a:r>
            <a:r>
              <a:rPr lang="en-US" dirty="0"/>
              <a:t>(r</a:t>
            </a:r>
            <a:r>
              <a:rPr lang="en-US" dirty="0" smtClean="0"/>
              <a:t>)/</a:t>
            </a:r>
            <a:r>
              <a:rPr lang="bg-BG" dirty="0" smtClean="0"/>
              <a:t> месарница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4540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greengrocer`s </a:t>
            </a:r>
            <a:r>
              <a:rPr lang="en-US" dirty="0"/>
              <a:t>/ˈ</a:t>
            </a:r>
            <a:r>
              <a:rPr lang="en-US" dirty="0" err="1"/>
              <a:t>ɡriːnɡrəʊsə</a:t>
            </a:r>
            <a:r>
              <a:rPr lang="en-US" dirty="0"/>
              <a:t>(r</a:t>
            </a:r>
            <a:r>
              <a:rPr lang="en-US" dirty="0" smtClean="0"/>
              <a:t>)/</a:t>
            </a:r>
            <a:endParaRPr lang="bg-BG" dirty="0" smtClean="0"/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магазин за плодове и зеленчуци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1" y="1825625"/>
            <a:ext cx="3261378" cy="4351338"/>
          </a:xfrm>
        </p:spPr>
      </p:pic>
    </p:spTree>
    <p:extLst>
      <p:ext uri="{BB962C8B-B14F-4D97-AF65-F5344CB8AC3E}">
        <p14:creationId xmlns:p14="http://schemas.microsoft.com/office/powerpoint/2010/main" val="197253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sweet shop </a:t>
            </a:r>
            <a:r>
              <a:rPr lang="en-US" dirty="0"/>
              <a:t>/</a:t>
            </a:r>
            <a:r>
              <a:rPr lang="en-US" dirty="0" smtClean="0"/>
              <a:t>swiːt </a:t>
            </a:r>
            <a:r>
              <a:rPr lang="en-US" dirty="0" err="1"/>
              <a:t>ʃɒp</a:t>
            </a:r>
            <a:r>
              <a:rPr lang="en-US" dirty="0" smtClean="0"/>
              <a:t>/</a:t>
            </a:r>
            <a:r>
              <a:rPr lang="bg-BG" dirty="0" smtClean="0"/>
              <a:t> сладкарница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1" y="1825625"/>
            <a:ext cx="3261378" cy="4351338"/>
          </a:xfrm>
        </p:spPr>
      </p:pic>
    </p:spTree>
    <p:extLst>
      <p:ext uri="{BB962C8B-B14F-4D97-AF65-F5344CB8AC3E}">
        <p14:creationId xmlns:p14="http://schemas.microsoft.com/office/powerpoint/2010/main" val="4429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supermarket </a:t>
            </a:r>
            <a:r>
              <a:rPr lang="en-US" dirty="0"/>
              <a:t>/ˈ</a:t>
            </a:r>
            <a:r>
              <a:rPr lang="en-US" dirty="0" err="1"/>
              <a:t>suːpəmɑːkɪt</a:t>
            </a:r>
            <a:r>
              <a:rPr lang="en-US" dirty="0" smtClean="0"/>
              <a:t>/</a:t>
            </a:r>
            <a:r>
              <a:rPr lang="bg-BG" dirty="0" smtClean="0"/>
              <a:t> супермаркет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2061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bank </a:t>
            </a:r>
            <a:r>
              <a:rPr lang="en-US" dirty="0"/>
              <a:t>/</a:t>
            </a:r>
            <a:r>
              <a:rPr lang="en-US" dirty="0" err="1"/>
              <a:t>bæŋk</a:t>
            </a:r>
            <a:r>
              <a:rPr lang="en-US" dirty="0" smtClean="0"/>
              <a:t>/</a:t>
            </a:r>
            <a:r>
              <a:rPr lang="bg-BG" dirty="0" smtClean="0"/>
              <a:t> банка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60" y="1825625"/>
            <a:ext cx="3264679" cy="4351338"/>
          </a:xfrm>
        </p:spPr>
      </p:pic>
    </p:spTree>
    <p:extLst>
      <p:ext uri="{BB962C8B-B14F-4D97-AF65-F5344CB8AC3E}">
        <p14:creationId xmlns:p14="http://schemas.microsoft.com/office/powerpoint/2010/main" val="13950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484</TotalTime>
  <Words>90</Words>
  <Application>Microsoft Office PowerPoint</Application>
  <PresentationFormat>Широк екран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тема</vt:lpstr>
      <vt:lpstr>Where is….? Buildings</vt:lpstr>
      <vt:lpstr>Презентация на PowerPoint</vt:lpstr>
      <vt:lpstr>Portfolio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I`m going to record an album</dc:title>
  <dc:creator>popova</dc:creator>
  <cp:lastModifiedBy>popova</cp:lastModifiedBy>
  <cp:revision>77</cp:revision>
  <dcterms:created xsi:type="dcterms:W3CDTF">2020-05-14T12:20:50Z</dcterms:created>
  <dcterms:modified xsi:type="dcterms:W3CDTF">2020-11-16T06:51:13Z</dcterms:modified>
</cp:coreProperties>
</file>