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7" r:id="rId3"/>
    <p:sldId id="315" r:id="rId4"/>
    <p:sldId id="318" r:id="rId5"/>
    <p:sldId id="306" r:id="rId6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15.12.2020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271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15.12.2020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041888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15.12.2020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6311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15.12.2020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2444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15.12.2020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975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15.12.2020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78101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15.12.2020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6991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15.12.2020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4158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15.12.2020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705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15.12.2020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1176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3EE93-14C9-42CE-9CFE-AD38304F54AA}" type="datetimeFigureOut">
              <a:rPr lang="bg-BG" smtClean="0"/>
              <a:t>15.12.2020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5060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3EE93-14C9-42CE-9CFE-AD38304F54AA}" type="datetimeFigureOut">
              <a:rPr lang="bg-BG" smtClean="0"/>
              <a:t>15.12.2020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9FC15-E255-4939-A39C-6516988FF3BC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235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07583"/>
            <a:ext cx="9144000" cy="1931831"/>
          </a:xfrm>
        </p:spPr>
        <p:txBody>
          <a:bodyPr/>
          <a:lstStyle/>
          <a:p>
            <a:r>
              <a:rPr lang="en-US" dirty="0" smtClean="0"/>
              <a:t>My day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435909"/>
            <a:ext cx="9144000" cy="1655762"/>
          </a:xfrm>
        </p:spPr>
        <p:txBody>
          <a:bodyPr/>
          <a:lstStyle/>
          <a:p>
            <a:r>
              <a:rPr lang="en-US" dirty="0" smtClean="0"/>
              <a:t>    English lesson for the 4th grade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1584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Workbook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248" y="1825625"/>
            <a:ext cx="3263503" cy="4351338"/>
          </a:xfrm>
        </p:spPr>
      </p:pic>
      <p:pic>
        <p:nvPicPr>
          <p:cNvPr id="6" name="Контейнер за съдържание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4414" y="1825625"/>
            <a:ext cx="3263503" cy="4351338"/>
          </a:xfrm>
        </p:spPr>
      </p:pic>
    </p:spTree>
    <p:extLst>
      <p:ext uri="{BB962C8B-B14F-4D97-AF65-F5344CB8AC3E}">
        <p14:creationId xmlns:p14="http://schemas.microsoft.com/office/powerpoint/2010/main" val="363497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often?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Always - </a:t>
            </a:r>
            <a:r>
              <a:rPr lang="bg-BG" dirty="0" smtClean="0"/>
              <a:t>винаги</a:t>
            </a:r>
            <a:endParaRPr lang="en-US" dirty="0" smtClean="0"/>
          </a:p>
          <a:p>
            <a:r>
              <a:rPr lang="en-US" dirty="0" smtClean="0"/>
              <a:t>Sometimes </a:t>
            </a:r>
            <a:r>
              <a:rPr lang="bg-BG" dirty="0" smtClean="0"/>
              <a:t>- понякога</a:t>
            </a:r>
            <a:endParaRPr lang="en-US" dirty="0" smtClean="0"/>
          </a:p>
          <a:p>
            <a:r>
              <a:rPr lang="en-US" dirty="0" smtClean="0"/>
              <a:t>Never </a:t>
            </a:r>
            <a:r>
              <a:rPr lang="bg-BG" dirty="0" smtClean="0"/>
              <a:t>- никога</a:t>
            </a:r>
            <a:endParaRPr lang="bg-BG" dirty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58076" y="1897992"/>
            <a:ext cx="2182557" cy="210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6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62000" y="274973"/>
            <a:ext cx="10515600" cy="987157"/>
          </a:xfrm>
        </p:spPr>
        <p:txBody>
          <a:bodyPr/>
          <a:lstStyle/>
          <a:p>
            <a:r>
              <a:rPr lang="en-US" dirty="0" smtClean="0"/>
              <a:t>Make sentences.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416676"/>
            <a:ext cx="5181600" cy="4760287"/>
          </a:xfrm>
        </p:spPr>
        <p:txBody>
          <a:bodyPr>
            <a:normAutofit/>
          </a:bodyPr>
          <a:lstStyle/>
          <a:p>
            <a:r>
              <a:rPr lang="en-US" dirty="0" smtClean="0"/>
              <a:t>Get up/ I / late / never.</a:t>
            </a:r>
          </a:p>
          <a:p>
            <a:r>
              <a:rPr lang="en-US" dirty="0" smtClean="0"/>
              <a:t>He / school / to </a:t>
            </a:r>
            <a:r>
              <a:rPr lang="en-US" smtClean="0"/>
              <a:t>/ </a:t>
            </a:r>
            <a:r>
              <a:rPr lang="en-US" smtClean="0"/>
              <a:t>at 7 </a:t>
            </a:r>
            <a:r>
              <a:rPr lang="en-US" dirty="0" smtClean="0"/>
              <a:t>o`clock / goes.</a:t>
            </a:r>
          </a:p>
          <a:p>
            <a:r>
              <a:rPr lang="en-US" dirty="0" smtClean="0"/>
              <a:t>Emma / does / school / start / at 8 o`clock?</a:t>
            </a:r>
          </a:p>
          <a:p>
            <a:r>
              <a:rPr lang="en-US" dirty="0" smtClean="0"/>
              <a:t>Play / Tom and Peter / badminton / sometimes.</a:t>
            </a:r>
          </a:p>
          <a:p>
            <a:r>
              <a:rPr lang="en-US" dirty="0" smtClean="0"/>
              <a:t>Do / read / you / sometimes / comics?</a:t>
            </a:r>
          </a:p>
          <a:p>
            <a:r>
              <a:rPr lang="en-US" dirty="0" smtClean="0"/>
              <a:t>We / our room / clean / always.</a:t>
            </a:r>
            <a:endParaRPr lang="bg-BG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416676"/>
            <a:ext cx="5181600" cy="4760287"/>
          </a:xfrm>
        </p:spPr>
        <p:txBody>
          <a:bodyPr>
            <a:normAutofit/>
          </a:bodyPr>
          <a:lstStyle/>
          <a:p>
            <a:r>
              <a:rPr lang="en-US" dirty="0" smtClean="0"/>
              <a:t>I never get up late.</a:t>
            </a:r>
          </a:p>
          <a:p>
            <a:r>
              <a:rPr lang="en-US" dirty="0" smtClean="0"/>
              <a:t>He goes to school at 7 o`clock.</a:t>
            </a:r>
          </a:p>
          <a:p>
            <a:endParaRPr lang="en-US" dirty="0" smtClean="0"/>
          </a:p>
          <a:p>
            <a:r>
              <a:rPr lang="en-US" dirty="0" smtClean="0"/>
              <a:t>Does Emma start school at 8 o`clock?</a:t>
            </a:r>
            <a:endParaRPr lang="en-US" dirty="0"/>
          </a:p>
          <a:p>
            <a:r>
              <a:rPr lang="en-US" dirty="0" smtClean="0"/>
              <a:t>Tom and Peter sometimes play badminton.</a:t>
            </a:r>
          </a:p>
          <a:p>
            <a:r>
              <a:rPr lang="en-US" dirty="0" smtClean="0"/>
              <a:t>Do you sometimes read comics?</a:t>
            </a:r>
          </a:p>
          <a:p>
            <a:r>
              <a:rPr lang="en-US" dirty="0" smtClean="0"/>
              <a:t>We always clean our room.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85061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36092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project</a:t>
            </a:r>
          </a:p>
          <a:p>
            <a:pPr marL="0" indent="0">
              <a:buNone/>
            </a:pPr>
            <a:r>
              <a:rPr lang="en-US" smtClean="0"/>
              <a:t>“My day’’</a:t>
            </a:r>
            <a:endParaRPr lang="en-US" dirty="0" smtClean="0"/>
          </a:p>
        </p:txBody>
      </p:sp>
      <p:pic>
        <p:nvPicPr>
          <p:cNvPr id="5" name="Контейнер за съдържание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713" y="2153444"/>
            <a:ext cx="3670479" cy="283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888</TotalTime>
  <Words>136</Words>
  <Application>Microsoft Office PowerPoint</Application>
  <PresentationFormat>Широк екран</PresentationFormat>
  <Paragraphs>24</Paragraphs>
  <Slides>5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тема</vt:lpstr>
      <vt:lpstr>My day</vt:lpstr>
      <vt:lpstr>                     Workbook</vt:lpstr>
      <vt:lpstr>How often?</vt:lpstr>
      <vt:lpstr>Make sentences.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I`m going to record an album</dc:title>
  <dc:creator>popova</dc:creator>
  <cp:lastModifiedBy>popova</cp:lastModifiedBy>
  <cp:revision>155</cp:revision>
  <dcterms:created xsi:type="dcterms:W3CDTF">2020-05-14T12:20:50Z</dcterms:created>
  <dcterms:modified xsi:type="dcterms:W3CDTF">2020-12-15T08:44:24Z</dcterms:modified>
</cp:coreProperties>
</file>