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0" r:id="rId5"/>
    <p:sldId id="261" r:id="rId6"/>
    <p:sldId id="262" r:id="rId7"/>
    <p:sldId id="263" r:id="rId8"/>
    <p:sldId id="257" r:id="rId9"/>
    <p:sldId id="258" r:id="rId10"/>
    <p:sldId id="25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ndy.com/site/resource.php?activity-code=79687" TargetMode="External"/><Relationship Id="rId2" Type="http://schemas.openxmlformats.org/officeDocument/2006/relationships/hyperlink" Target="https://www.educandy.com/site/resource.php?activity-code=79672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genial.ly/600c5866ae03310d0c24db69/horizontal-infographic-lists-school-rules" TargetMode="External"/><Relationship Id="rId2" Type="http://schemas.openxmlformats.org/officeDocument/2006/relationships/hyperlink" Target="https://view.genial.ly/600c3e913594d40d022664c9/presentation-farm-animal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2-za420964dn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163652" y="2485623"/>
            <a:ext cx="9749306" cy="1648495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>
                <a:solidFill>
                  <a:prstClr val="black"/>
                </a:solidFill>
                <a:latin typeface="Calibri Light" panose="020F0302020204030204"/>
              </a:rPr>
              <a:t>Мултимедийни инструменти </a:t>
            </a:r>
            <a:br>
              <a:rPr lang="bg-BG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bg-BG" dirty="0">
                <a:solidFill>
                  <a:prstClr val="black"/>
                </a:solidFill>
                <a:latin typeface="Calibri Light" panose="020F0302020204030204"/>
              </a:rPr>
              <a:t>за създаване на учебно съдържание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589213" y="5164428"/>
            <a:ext cx="8915399" cy="739234"/>
          </a:xfrm>
        </p:spPr>
        <p:txBody>
          <a:bodyPr/>
          <a:lstStyle/>
          <a:p>
            <a:pPr lvl="0" algn="ctr" defTabSz="914400">
              <a:lnSpc>
                <a:spcPct val="90000"/>
              </a:lnSpc>
              <a:buClrTx/>
            </a:pPr>
            <a:r>
              <a:rPr lang="bg-BG" sz="2400" dirty="0">
                <a:solidFill>
                  <a:prstClr val="black"/>
                </a:solidFill>
                <a:latin typeface="Calibri" panose="020F0502020204030204"/>
              </a:rPr>
              <a:t>27.01.2021 г.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31933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Educandy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Памет карти</a:t>
            </a:r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98524" y="2133600"/>
            <a:ext cx="4803819" cy="307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26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Educandy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Упражнение „Открий думите за времето“</a:t>
            </a:r>
            <a:endParaRPr lang="en-US" dirty="0"/>
          </a:p>
          <a:p>
            <a:r>
              <a:rPr lang="en-US" dirty="0">
                <a:hlinkClick r:id="rId2"/>
              </a:rPr>
              <a:t>https://www.educandy.com/site/resource.php?activity-code=79672</a:t>
            </a:r>
            <a:endParaRPr lang="en-US" dirty="0"/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/>
              <a:t>Упражнение „ Намери прилагателните с противоположно значение“</a:t>
            </a:r>
          </a:p>
          <a:p>
            <a:r>
              <a:rPr lang="en-US" dirty="0">
                <a:hlinkClick r:id="rId3"/>
              </a:rPr>
              <a:t>https://www.educandy.com/site/resource.php?activity-code=79687</a:t>
            </a:r>
            <a:endParaRPr lang="bg-BG" dirty="0"/>
          </a:p>
          <a:p>
            <a:pPr marL="0" indent="0">
              <a:buNone/>
            </a:pPr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787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Genial.ly</a:t>
            </a:r>
            <a:br>
              <a:rPr lang="en-US" dirty="0"/>
            </a:br>
            <a:br>
              <a:rPr lang="en-US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Създаване на интерактивни презентации и интерактивен образ</a:t>
            </a:r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48767" y="2253803"/>
            <a:ext cx="3303107" cy="21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5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Genial.ly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Изготвяне на презентацията „</a:t>
            </a:r>
            <a:r>
              <a:rPr lang="en-US" dirty="0"/>
              <a:t>Farm animals</a:t>
            </a:r>
            <a:r>
              <a:rPr lang="bg-BG" dirty="0"/>
              <a:t>“</a:t>
            </a:r>
          </a:p>
          <a:p>
            <a:r>
              <a:rPr lang="en-US" dirty="0">
                <a:hlinkClick r:id="rId2"/>
              </a:rPr>
              <a:t>https://view.genial.ly/600c3e913594d40d022664c9/presentation-farm-animals</a:t>
            </a:r>
            <a:endParaRPr lang="bg-BG" dirty="0"/>
          </a:p>
          <a:p>
            <a:pPr marL="0" indent="0">
              <a:buNone/>
            </a:pPr>
            <a:endParaRPr lang="bg-BG" dirty="0">
              <a:solidFill>
                <a:srgbClr val="000000"/>
              </a:solidFill>
              <a:latin typeface="Source Sans Pro"/>
            </a:endParaRPr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/>
              <a:t>Изготвяне на лист „</a:t>
            </a:r>
            <a:r>
              <a:rPr lang="en-US" dirty="0"/>
              <a:t>School rules</a:t>
            </a:r>
            <a:r>
              <a:rPr lang="bg-BG" dirty="0"/>
              <a:t>“ с интерактивни елементи</a:t>
            </a:r>
          </a:p>
          <a:p>
            <a:r>
              <a:rPr lang="en-US" dirty="0">
                <a:hlinkClick r:id="rId3"/>
              </a:rPr>
              <a:t>https://view.genial.ly/600c5866ae03310d0c24db69/horizontal-infographic-lists-school-rules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48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Magisto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Създаване на видеа</a:t>
            </a:r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589212" y="2936381"/>
            <a:ext cx="4313864" cy="242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6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85749"/>
          </a:xfrm>
        </p:spPr>
        <p:txBody>
          <a:bodyPr/>
          <a:lstStyle/>
          <a:p>
            <a:r>
              <a:rPr lang="en-US" dirty="0"/>
              <a:t>Magisto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4210833" cy="3777622"/>
          </a:xfrm>
        </p:spPr>
        <p:txBody>
          <a:bodyPr/>
          <a:lstStyle/>
          <a:p>
            <a:r>
              <a:rPr lang="bg-BG" dirty="0"/>
              <a:t>Изготвяне на видео презентацията „Забележителности в Лондон“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42210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Liveworksheets</a:t>
            </a:r>
            <a:br>
              <a:rPr lang="en-US" dirty="0"/>
            </a:br>
            <a:br>
              <a:rPr lang="en-US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Създаване на интерактивни работни листове</a:t>
            </a:r>
          </a:p>
        </p:txBody>
      </p:sp>
      <p:pic>
        <p:nvPicPr>
          <p:cNvPr id="1026" name="Picture 2" descr="LiveWorksheets | Tüm Sınıflar İçin İngilizce LiveWorksheet Materyalleri -  ÖĞRETMEN ÇOCU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478" y="2763388"/>
            <a:ext cx="4022884" cy="31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42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Liveworksheets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Изготвяне на интерактивен лист </a:t>
            </a:r>
            <a:r>
              <a:rPr lang="en-US" dirty="0"/>
              <a:t>“Can / Can`t”</a:t>
            </a:r>
            <a:endParaRPr lang="bg-BG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https://www.liveworksheets.com/2-za420964dn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4516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Educandy</a:t>
            </a:r>
            <a:br>
              <a:rPr lang="bg-BG"/>
            </a:br>
            <a:br>
              <a:rPr lang="bg-BG" dirty="0"/>
            </a:br>
            <a:br>
              <a:rPr lang="bg-BG" dirty="0"/>
            </a:b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Обучение чрез игри</a:t>
            </a:r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691686" y="2833353"/>
            <a:ext cx="5129568" cy="269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8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Educandy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Търсене на думи в решетка</a:t>
            </a:r>
          </a:p>
          <a:p>
            <a:r>
              <a:rPr lang="bg-BG" dirty="0"/>
              <a:t>Бесеница</a:t>
            </a:r>
          </a:p>
          <a:p>
            <a:r>
              <a:rPr lang="bg-BG" dirty="0"/>
              <a:t>Подреждане на букви в дадена дума</a:t>
            </a:r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60654" y="2133601"/>
            <a:ext cx="4146997" cy="238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88872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</TotalTime>
  <Words>185</Words>
  <Application>Microsoft Office PowerPoint</Application>
  <PresentationFormat>Широк екран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Source Sans Pro</vt:lpstr>
      <vt:lpstr>Wingdings 3</vt:lpstr>
      <vt:lpstr>Загатване</vt:lpstr>
      <vt:lpstr>Мултимедийни инструменти  за създаване на учебно съдържание</vt:lpstr>
      <vt:lpstr>Genial.ly  </vt:lpstr>
      <vt:lpstr>Genial.ly</vt:lpstr>
      <vt:lpstr>Magisto   </vt:lpstr>
      <vt:lpstr>Magisto</vt:lpstr>
      <vt:lpstr>Liveworksheets  </vt:lpstr>
      <vt:lpstr>Liveworksheets</vt:lpstr>
      <vt:lpstr>Educandy    </vt:lpstr>
      <vt:lpstr>Educandy</vt:lpstr>
      <vt:lpstr>Educandy</vt:lpstr>
      <vt:lpstr>Educandy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Мултимедийни инструменти  за създаване на учебно съдържание</dc:title>
  <dc:creator>popova</dc:creator>
  <cp:lastModifiedBy>Дафинка А. Попова</cp:lastModifiedBy>
  <cp:revision>23</cp:revision>
  <dcterms:created xsi:type="dcterms:W3CDTF">2021-01-31T14:07:43Z</dcterms:created>
  <dcterms:modified xsi:type="dcterms:W3CDTF">2022-11-20T20:42:50Z</dcterms:modified>
</cp:coreProperties>
</file>