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urboox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urboox.com/books/new-book-11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Създаване на дигитална книжка чрез </a:t>
            </a:r>
            <a:r>
              <a:rPr lang="en-US" dirty="0"/>
              <a:t>Ourboox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  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Първо основно училище „ Св. Св. Кирил и Методий“</a:t>
            </a:r>
          </a:p>
          <a:p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24.01.2020 г.</a:t>
            </a:r>
          </a:p>
        </p:txBody>
      </p:sp>
    </p:spTree>
    <p:extLst>
      <p:ext uri="{BB962C8B-B14F-4D97-AF65-F5344CB8AC3E}">
        <p14:creationId xmlns:p14="http://schemas.microsoft.com/office/powerpoint/2010/main" val="100911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3152775" y="1275008"/>
            <a:ext cx="8667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Ourboox.com 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е сайт, в който можем да създадем интерактивна дигитална книга и да я споделим с онлайн аудитория.</a:t>
            </a: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3078051" y="2846231"/>
            <a:ext cx="8874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Книгата може да съдържа текст, картинки, видеа и всякакъв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вид учебни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ресурси, които да се вградят в нея чрез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хипервръзки или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embed 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код.</a:t>
            </a:r>
          </a:p>
        </p:txBody>
      </p:sp>
      <p:sp>
        <p:nvSpPr>
          <p:cNvPr id="5" name="Текстово поле 4"/>
          <p:cNvSpPr txBox="1"/>
          <p:nvPr/>
        </p:nvSpPr>
        <p:spPr>
          <a:xfrm>
            <a:off x="3078051" y="4690325"/>
            <a:ext cx="8590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Книгите могат да се споделят публично или лично, посредством линк, социални мрежи или вграждане в сайт.</a:t>
            </a:r>
          </a:p>
        </p:txBody>
      </p:sp>
    </p:spTree>
    <p:extLst>
      <p:ext uri="{BB962C8B-B14F-4D97-AF65-F5344CB8AC3E}">
        <p14:creationId xmlns:p14="http://schemas.microsoft.com/office/powerpoint/2010/main" val="24776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2952750" y="1365161"/>
            <a:ext cx="8639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Регистрацията в сайта става с електронна поща и парола.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2952750" y="2485623"/>
            <a:ext cx="849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Сайтът дава възможност за работа на различни езици.</a:t>
            </a:r>
          </a:p>
        </p:txBody>
      </p:sp>
      <p:sp>
        <p:nvSpPr>
          <p:cNvPr id="5" name="Текстово поле 4"/>
          <p:cNvSpPr txBox="1"/>
          <p:nvPr/>
        </p:nvSpPr>
        <p:spPr>
          <a:xfrm>
            <a:off x="5563673" y="3876541"/>
            <a:ext cx="32480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Линк към сайта:</a:t>
            </a:r>
          </a:p>
          <a:p>
            <a:r>
              <a:rPr lang="en-US" dirty="0">
                <a:hlinkClick r:id="rId2"/>
              </a:rPr>
              <a:t>https://www.ourboox.com/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6967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/>
          <p:cNvSpPr txBox="1"/>
          <p:nvPr/>
        </p:nvSpPr>
        <p:spPr>
          <a:xfrm>
            <a:off x="3984670" y="1776748"/>
            <a:ext cx="4017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Книжка на тема „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My family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4" name="Правоъгълник 3"/>
          <p:cNvSpPr/>
          <p:nvPr/>
        </p:nvSpPr>
        <p:spPr>
          <a:xfrm>
            <a:off x="3305011" y="3244334"/>
            <a:ext cx="55819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https://www.ourboox.com/books/new-book-11/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0292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4545974" y="3334689"/>
            <a:ext cx="47316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Изготвил: Дафинка Попова</a:t>
            </a:r>
          </a:p>
          <a:p>
            <a:endParaRPr lang="bg-BG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 Учител по английски език</a:t>
            </a:r>
          </a:p>
        </p:txBody>
      </p:sp>
    </p:spTree>
    <p:extLst>
      <p:ext uri="{BB962C8B-B14F-4D97-AF65-F5344CB8AC3E}">
        <p14:creationId xmlns:p14="http://schemas.microsoft.com/office/powerpoint/2010/main" val="4193524171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150</Words>
  <Application>Microsoft Office PowerPoint</Application>
  <PresentationFormat>Широк екран</PresentationFormat>
  <Paragraphs>17</Paragraphs>
  <Slides>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Загатване</vt:lpstr>
      <vt:lpstr>Създаване на дигитална книжка чрез Ourboox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Създаване на дигитална книжка чрез Ourboox</dc:title>
  <dc:creator>popova</dc:creator>
  <cp:lastModifiedBy>Дафинка Попова</cp:lastModifiedBy>
  <cp:revision>8</cp:revision>
  <dcterms:created xsi:type="dcterms:W3CDTF">2020-01-23T08:09:09Z</dcterms:created>
  <dcterms:modified xsi:type="dcterms:W3CDTF">2021-09-13T11:48:51Z</dcterms:modified>
</cp:coreProperties>
</file>